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63" r:id="rId2"/>
    <p:sldMasterId id="2147483859" r:id="rId3"/>
    <p:sldMasterId id="2147483912" r:id="rId4"/>
    <p:sldMasterId id="2147483916" r:id="rId5"/>
    <p:sldMasterId id="2147483958" r:id="rId6"/>
    <p:sldMasterId id="2147483959" r:id="rId7"/>
    <p:sldMasterId id="2147483960" r:id="rId8"/>
    <p:sldMasterId id="2147483961" r:id="rId9"/>
    <p:sldMasterId id="2147483962" r:id="rId10"/>
    <p:sldMasterId id="2147483963" r:id="rId11"/>
    <p:sldMasterId id="2147483964" r:id="rId12"/>
    <p:sldMasterId id="2147483965" r:id="rId13"/>
  </p:sldMasterIdLst>
  <p:notesMasterIdLst>
    <p:notesMasterId r:id="rId22"/>
  </p:notesMasterIdLst>
  <p:sldIdLst>
    <p:sldId id="256" r:id="rId14"/>
    <p:sldId id="271" r:id="rId15"/>
    <p:sldId id="286" r:id="rId16"/>
    <p:sldId id="262" r:id="rId17"/>
    <p:sldId id="274" r:id="rId18"/>
    <p:sldId id="265" r:id="rId19"/>
    <p:sldId id="306" r:id="rId20"/>
    <p:sldId id="304" r:id="rId21"/>
  </p:sldIdLst>
  <p:sldSz cx="9144000" cy="6858000" type="screen4x3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7D0C"/>
    <a:srgbClr val="E18A15"/>
    <a:srgbClr val="FFE132"/>
    <a:srgbClr val="945801"/>
    <a:srgbClr val="E88E16"/>
    <a:srgbClr val="E2A110"/>
    <a:srgbClr val="EBA710"/>
    <a:srgbClr val="B77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머리글 개체 틀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4339" name="날짜 개체 틀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61F3A3F5-50F8-4B36-842D-86ED5395219C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14340" name="슬라이드 이미지 개체 틀 3"/>
          <p:cNvSpPr>
            <a:spLocks noGrp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41" name="슬라이드 노트 개체 틀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4342" name="바닥글 개체 틀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4343" name="슬라이드 번호 개체 틀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/>
            </a:lvl1pPr>
          </a:lstStyle>
          <a:p>
            <a:pPr>
              <a:defRPr/>
            </a:pPr>
            <a:fld id="{F1ED0620-F590-4F5F-8358-D68A3A965AF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lgun Gothic" pitchFamily="34" charset="-127"/>
        <a:ea typeface="Malgun Gothic" pitchFamily="34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lgun Gothic" pitchFamily="34" charset="-127"/>
        <a:ea typeface="Malgun Gothic" pitchFamily="34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lgun Gothic" pitchFamily="34" charset="-127"/>
        <a:ea typeface="Malgun Gothic" pitchFamily="34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lgun Gothic" pitchFamily="34" charset="-127"/>
        <a:ea typeface="Malgun Gothic" pitchFamily="34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lgun Gothic" pitchFamily="34" charset="-127"/>
        <a:ea typeface="Malgun Gothic" pitchFamily="34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24D3D-D060-4434-A6EE-4CCF6864C05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053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C3437-98AB-4412-BF77-121203F11F8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9847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D02C8-EE24-433A-8CAD-CD97256CB712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735E8-48D1-4B1C-9CF2-AF6076F9898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95069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AF06B-4588-4D20-9C8D-1638A9BE72B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DCA2F-46C3-4560-8373-A00905CF76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47503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1E47E-ECEA-4D0D-8005-C296605B6403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14008-0542-43BF-A266-CF051272314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53252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5613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6613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EB224-4026-4313-9798-39B0096DDDD7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ABC96-BE83-40E0-9EEC-D9A21330A66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75897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41A07-162B-4011-B88D-039C561B4B8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8A83F-488D-4739-A71A-C28D3940879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23922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3251D-DA2C-4E0D-991B-F67F6130E321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750FD-617C-4106-B3B0-464B83BA327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93080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417C6-F0C3-44BB-AC08-C14354019973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02E41-61F6-4BBE-BC4D-5EE860963D0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1925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56016-2E71-4EB4-9948-E486CD73677C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60111-8E4C-4314-82BB-5EB19BD5C7F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04322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12F3D-DC89-448E-8A5E-1754263C0C71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3F458-038B-4B7A-AFE3-DC7DE4BFD97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5504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BA2FD-D896-4496-819A-5D670CB9955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BC9FE-2051-48AA-947B-7C560420295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91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57515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5613" y="115888"/>
            <a:ext cx="6021387" cy="57515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A76E7-CDF4-40F6-9A5D-4AAF451014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48329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7813" y="71438"/>
            <a:ext cx="2057400" cy="57959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5613" y="71438"/>
            <a:ext cx="6019800" cy="57959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B7603-CDE3-4096-B8F3-A6247AE965C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1DE36-F6A3-4F94-A9F5-BC472C6181C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10394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24F9C-409B-47DD-817C-D930E1B9984E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690BD-91E8-43A4-AE4B-230A840A833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43046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9EF02-B63C-4893-AE12-E1D23A0C8470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C9307-9985-4438-B9EE-CBCB54E496B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24526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499BF-0DB3-42B2-87E9-CDA2833EF959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F49E2-5188-4BF8-B9FB-2B101EA35D2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24744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5613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6613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1BD5C-AF41-448A-B345-A3BCE3A1C016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7D811-5690-43E6-9A26-C0BCD84B27D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57762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E486A-3070-49DB-83EF-D4F2E7B84C0E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55B0E-4C88-4C02-B71E-8BC269D29F2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9785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816EF-C13B-4D33-98BE-FD60D143646F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73890-7356-4291-AC6D-8C25F2C5E88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99677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8DD42-346E-45E2-9334-9941137AEC14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BFF36-711A-4100-AE5D-710E6829FA0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53637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C7D9E-8289-401D-8F52-31278DD73170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E069B-D4A3-46B7-8CDF-02FDCE44B89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15877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77D52-3B2C-45D4-B73C-AEB861CBF23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84F23-08F1-4195-956D-A42C1080511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4058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BCB30-8F3B-4000-B145-0F6008764DF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77589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BEE01-30DA-48B7-98B8-80E1DD59BC32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10C59-3270-403B-B8E5-37BD6390CA6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50538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7813" y="71438"/>
            <a:ext cx="2057400" cy="57959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5613" y="71438"/>
            <a:ext cx="6019800" cy="57959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35DD5-61EC-469D-B800-7261105831D4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DBCD1-2AF5-4418-A59B-E59C9B15C9B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90156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25E63-C824-4E46-A25F-C1CE3B93FE34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A7EE-F1A9-4FE9-A219-5AE4EF18C1B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29191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FED74-79F5-4B75-AAF0-1922DF4EB663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675C2-722A-4976-B78D-E9E7402F93E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97480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838EA-E6FF-4C14-AAC8-47B084A789F9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7DCEF-091C-44B4-AAF6-9009929B870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82027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76338" y="1135063"/>
            <a:ext cx="338613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14875" y="1135063"/>
            <a:ext cx="33861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F98E6-3E9D-4447-9F15-45159B869A43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007EF-B564-408D-B7FB-7608308BF36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02347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5FC62-F2F3-4BFD-8C0B-C88E28107DD5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058C8-930A-4095-8BBF-B586680AD1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47430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A31D4-F6EA-424A-BA46-3E224AE992E1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6C753-5D32-44E3-9BFE-DF48FA4153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11317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02621-DD55-4E9C-AED2-A989722D8470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196F1-21DD-4E75-B4D7-1B126104645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75395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DBDAA-3252-4A31-AD79-EC27B8F0A960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92556-DACA-4EE6-BCB0-57FDCB19121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550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D25DA-62E6-4EEB-B22E-C8A8DB7158C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5793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34873-AEA2-41FF-9349-54BA8781BB1C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410F8-FA88-4372-BB09-941EBEB9215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78443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00A94-D7F4-4D91-B7BB-6910A13CE695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72F7-68A8-442C-851B-04F821AF824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31361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250825"/>
            <a:ext cx="2286000" cy="5410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50825"/>
            <a:ext cx="6705600" cy="5410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EBD38-3FCB-44B4-BD5D-31D9ECA308DA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5097-5CF7-4945-B2D5-B23BFFA557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2617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F94B1-FEF3-43B8-9C1A-CE307F889C24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244F3-9006-490C-933F-1E238C0E80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7518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999E-840C-49E9-A931-9974DAA17989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74290-D63D-47E8-B604-CC20B2133C8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98674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1BA2D-13B9-4D87-B91F-8CCBBD5C0DF6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64BBD-4673-45F2-802A-9C9026B3740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6379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1DE9-DBD0-4BAA-A110-5FC625D3DAE8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55CA9-8076-4C08-A5C6-3BEF065CEB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77916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5405E-EEB0-44D2-B36C-0186C46F8059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6D8E0-695D-49FF-B1B6-3D5AF173C0D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9872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96FA8-97A4-41E5-9A48-D71547647655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5AE83-AFC2-48D8-8990-00C576D07E3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93239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F3F69-F863-4DC7-A41D-D0AA5482977A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0D601-7930-4C3B-885D-91A3606687C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277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60C60-900B-444E-91BD-5B5558D7598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45826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847AE-227A-4015-8716-E0FBBA9EC7C1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9A001-4A7C-4445-ACEE-CE0FFE3B7EE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35957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872C2-60FD-408B-9D1C-F637CE774E4F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7822E-9EEC-4A3A-9505-BF69E61AB7F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53905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D91C7-CF91-4D4D-8001-5998F57EB6CE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463A1-FA13-43C8-8186-ECA943285A2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07647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4B955-8602-4EB5-9A61-FF4B05599ED7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54279-3973-49FC-9281-10AE0CC666E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4702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5613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6613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89048-8519-45B6-B384-EA3E3CD0F1E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0073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F5C8F-D86A-4A3D-851C-C537B02B8C8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609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DC0DB-1D8B-4B92-A968-8A5E73FFA6E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009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9AABE-31BC-41E3-859A-F998C16A82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384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5B3D2-EDDB-44E5-A1E0-A277CC42C0C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177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C440A-6DBB-4EB0-B2FE-4E00DD73D7E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6521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6D59E-FF6D-4CAE-8598-4F30A4EF4B0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7362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683A-1F8E-4530-9EB5-166B8926CE7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1530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7813" y="71438"/>
            <a:ext cx="2057400" cy="57959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5613" y="71438"/>
            <a:ext cx="6019800" cy="57959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F8467-134E-4E5D-9BDB-1F8F06F87F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4390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F841C-0F45-44F4-9417-B0C64C9D942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1874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7919F-98F7-4918-9E27-47D16662E6C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7077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26015-75A7-4F76-AE05-19547288E06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9902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76338" y="1135063"/>
            <a:ext cx="338613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14875" y="1135063"/>
            <a:ext cx="338613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5A41F-47BE-4E41-936E-1DFDB0DFBAB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7099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240E6-2B46-4ACF-A54B-25CE4311026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9216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D927D-DC48-4C98-9C0C-62B28057480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375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D6ED5-E77E-4759-9500-F2513E5FF54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790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9E61C-B7E2-4AD9-BA7F-1715D1496DC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077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E861F-D944-4648-9525-253DF4616FD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5161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07050-395D-480F-90F4-8101EA85BFE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1183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CEDA6-99D6-4942-8709-0BF25955CF5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6874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250825"/>
            <a:ext cx="2286000" cy="5410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50825"/>
            <a:ext cx="6705600" cy="5410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CF539-7B59-4551-BFBE-15C01E2E6F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7704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2136-1802-47AD-BC3A-02EECAAC79C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4339F-CF68-4D9C-A62B-14DE95F0FC4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7987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02789-399C-42FF-A296-DFCE66510639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0A6F3-A958-4CB2-959C-F9FECF00A45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2506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9C1EF-ED30-48E5-A0B1-71C93289C020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C8078-34BB-4357-A09B-D743B27B5CE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254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2883C-E0BB-4298-9A86-D3A3C23A46D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EB1B0-3115-4C23-A971-F704A6D7EC3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5637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DE589-3EB4-4039-BF84-6E09BEB34C54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4173-2EAC-45BB-B933-544BBEAC9D4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3031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4B5AA-7AAF-444A-B58A-5B94CEA5D36A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304E8-38D6-4232-85DA-8F51749C97C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68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9EDA5-5875-4996-9CBD-339E73BB21B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56396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C4F3D-45C7-4939-90FE-2FB6CE35C967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104D8-861B-49DD-95AE-9FCAEFFCD9E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20670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AA648-12F7-4522-80CB-F3D8AF1685A7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CA630-A0CA-44A3-B8A9-BFCDDA79367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8545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CE45F-358A-4058-9D9B-0941456CF99E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DA475-D0F9-421C-A6BA-D19708AB804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0166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5F8CB-E95F-4E92-849F-159A6FE07ABA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BD2C9-797F-45CB-BB65-3E1179ABB2F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883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69535-DD46-4B1C-9576-B5F88FEBC939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CB97B-DAA1-4AD5-962E-C4C00123118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6554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A3BEC-8DF3-4F13-8483-37D53EB0CECD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0AB69-C0EF-41ED-B9D6-DDCA06E032C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4301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2B01E-C54B-4153-8735-0EE67EBD405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D2D54-A123-497B-96D5-126C0F16630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772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DED31-4B70-4AC6-9A17-4F87AA8AEABA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17957-7668-4D27-A513-E2E842D7C29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7327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ED195-2C70-42A4-9CC4-65C1DE1F75BE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7D1F-0E7C-4CE4-B1B5-4D9B1C07576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356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E84C2-11E8-4439-B737-9D0BAF072627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E8A8-1F1A-4849-A552-0EC0B8B2AB5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519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E8F6D-E074-461D-B413-09ED78D3A37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34603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EC158-635D-4B06-8E79-BA9D18A72C43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52FCE-1DDD-4464-B53C-14217DDD6CB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74799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E9D1A-C2F6-4A68-841B-B30FADD8DAE6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BA93-EEC2-4B81-AE3E-6747B88E633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86187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53804-4440-4860-94FD-74B759EE2EF9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0E8D4-80B0-4D0E-B21A-59773D0A333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9773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F5E03-A67F-4AF2-AC48-86B590EE0115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85D6C-33C9-4ED1-87FA-92BCA27AFD4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4416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F1293-88D8-4CD0-BA2F-C8A15865DD09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ED60F-8283-41A8-98A5-61E92DACEFE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91390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1650" y="214313"/>
            <a:ext cx="2282825" cy="54546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14313"/>
            <a:ext cx="6699250" cy="54546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D809A-E35C-46E7-9AD7-9D8BCC4DF8EF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DCBC7-6A68-446F-A527-AFD06127A94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7888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78C15-FA1C-46FC-B63B-13D0D7E77AA5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36145-080A-42AB-8CDF-B1E73521E52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99583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C8998-DEEC-43D0-8520-FB0386EF26D6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EEE43-604F-4B78-9E16-5309373724C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34391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B3FEB-09DD-439A-AC37-275778D63F2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A9237-3A39-4324-BEFA-DF14DABB360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05698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8879C-CFA7-4641-AD95-97BE144385F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5DC39-FF3C-4475-B094-7818DD27B3F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0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84698-B39F-4DFB-A327-734AA1C8564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96115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B2CB5-6B30-4539-B804-618BEEACA7FD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43B89-5726-4B98-8514-6319E9A9DAE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9090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3C26D-02EA-4401-B305-68E1AFF5B141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6D323-18AD-4A1C-99B7-84583ED0B82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20391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2398D-BF88-4F57-A198-2A1598A471E2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EA18E-7F81-4A65-913E-A07FAD55969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3828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C6DFC-315A-4BBD-BCBC-CC1322F27BBF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2EBD2-B348-476D-BBB0-C13CD217CCF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410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CADF8-35C9-4938-8FB4-2D12FE1CA93F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0C818-84FA-41F4-A08E-C6F07E7F573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4464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3F8E6-6302-46AF-BF41-3486A579209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AD695-1E91-4E07-98F5-B1CF0FB537A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0208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57515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5613" y="115888"/>
            <a:ext cx="6021387" cy="57515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D1EE-341E-44F8-8E97-F81194492406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64BAD-2F5A-468D-84EB-5696C7515E2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1528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75AEA-9D23-4BE7-AF6E-E7ED940DED47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CE699-F57C-4CE0-AF33-3F045ABC197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52599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83F98-C78F-4DF7-8A5E-4A0EAFD6A167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8EE2-E84A-49FC-8750-74947759026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1144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5CCCA-EFFA-412B-AD4F-53B896C79513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2AAD7-E84D-46A0-A445-840DD43452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5403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5C3C3-9923-49F8-AF9F-19BA2482D10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9248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552EB-D7DE-4839-9B4F-A16FF6DB439F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6484-F351-4A7A-9CAA-ED0EA7DF776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37660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5634F-7367-4B02-9F68-DE1BC1540DBF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B5D9F-E6D3-4BD5-A651-DC591D18853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32099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776D0-06CF-4D91-9E3D-D9FCEE6A92AF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19647-8EEE-433B-806D-2BE34D98679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891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53D1-B699-495A-96E7-1BA8F0F4A4C3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42026-354A-4960-8407-47DE93C85C6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12534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3CE38-A510-4EAE-BFB6-A642757F875C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FCD2F-34D7-4D7C-A785-8DDA965C9BB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34417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AFFF8-2918-46D0-8A43-8C2A4ADAEBA7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9E4B8-06DE-4C1E-8E94-BE60D00A46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127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54EFE-D2EE-4C74-821D-496E7AA39303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C81D9-D46E-4CC0-9464-8B27E06123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987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57515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5613" y="115888"/>
            <a:ext cx="6021387" cy="57515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256CD-88CF-4E66-A446-C0477EA0606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51740-BF48-440F-A18B-8049A871044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2959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36A1D-8690-41FD-B549-12EC34FB4A6A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16E06-1253-4C0D-8386-56738230EFA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74633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28443-0D2B-435E-B12A-3998D224D068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6C576-F657-40D2-9DD4-B670EE76043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794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6750-29AB-44F7-A5DA-B10611B70DB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60710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70106-4D95-4BB6-AB20-0FFA3EADF5A5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6F5F5-2DCA-4D8D-9201-7733AF260A8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93383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6C69D-F47A-4307-A9D6-EBBC54BECAE8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C2AB3-8894-4850-BE13-FA488065E2E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96278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47436-064F-421B-BBD8-64A5B1E03635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2CDB2-FB35-4C6E-95FA-CB9D746EB54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3546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DCE9F-697B-4DCC-99C6-E4D5F83E8A16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801D1-6917-4748-B7C6-AEEDF94314E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3356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939A0-DF5D-4F73-96DB-CC4AF7D21E3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ACBC-6D45-437B-9325-176BBE1A38E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59787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99480-1ABA-4DB8-8FC0-5F199AA1FAB4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9DC2B-03C0-4296-AD1C-D984097D6C7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93509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5FEE4-DF1C-4665-BDDD-B00F3CA1A4E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3471A-644F-413A-AC70-58A4B2C01B5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7845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6DBE1-5372-411F-BAA5-1720EAAA0957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5C644-910A-40EA-914F-7C3092EBBDE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0637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57515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5613" y="115888"/>
            <a:ext cx="6021387" cy="57515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65B06-6955-446E-9407-3E0A97ED49A6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C344-78F9-464E-B34B-F949BE90139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60053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D73B1-4E7B-4F83-B570-55FFDA7BB51C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2898A-0D9C-452A-97CE-29E457AC033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366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E18F1-2A01-44CA-9DBC-F048F93C983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4911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206A9-FD09-4B56-B8E0-80DD5A7C3951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23F6C-D6C4-43BF-85DB-79AB9F8A8C4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4311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031FC-CB38-432E-927E-70915BBC7C70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A58F4-0D3C-4024-A3B6-7330DEABF0D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95131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BDA-9988-4934-A95A-C7F5A182BE40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27109-71B5-4A01-95F5-176FB60C2CC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68375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A5F9E-B52B-46A9-8A7F-4D04F452B1BC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083D6-33E6-4F64-8508-B81EA13B53F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52399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E85BC-8E62-4942-9A28-CD7833858B5B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E95BF-98FB-433C-8B38-A86C6932B55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5617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4BE20-9F44-4A87-A130-7697CAAFEDC2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A1B55-B6F3-46FA-A23A-298059764B8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07880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FEE67-2D25-4587-8F0E-921840B4286A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E5FBF-E5F1-497D-9AB1-803F443CD93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41316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CC246-E1DB-4818-A2B1-A2BF1060985A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285C-327A-48CE-B1F6-F9F0BB567C5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43577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E2FAE-C8F8-4122-910A-372F4ED4A680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15B9E-E23A-416B-976F-BC9B34D05A4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8526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57515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5613" y="115888"/>
            <a:ext cx="6021387" cy="57515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D3D3C-CB4B-4970-902E-EC1CD4A9A0E3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D03EC-23F5-4399-B8ED-8FF9986DE3E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82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림 11" descr="바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028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1029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056A78-489E-470D-8449-17AB9C80C2D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1030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15888"/>
            <a:ext cx="822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1" descr="바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10244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71438"/>
            <a:ext cx="82296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  <p:sp>
        <p:nvSpPr>
          <p:cNvPr id="10246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/>
            </a:lvl1pPr>
          </a:lstStyle>
          <a:p>
            <a:pPr>
              <a:defRPr/>
            </a:pPr>
            <a:fld id="{C4F4ED80-AE0D-4BFE-99C3-400EC309FF56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10247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0248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CC7626D-C570-4454-9A19-5FFBCD22C6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1" descr="바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11268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71438"/>
            <a:ext cx="82296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  <p:sp>
        <p:nvSpPr>
          <p:cNvPr id="11270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/>
            </a:lvl1pPr>
          </a:lstStyle>
          <a:p>
            <a:pPr>
              <a:defRPr/>
            </a:pPr>
            <a:fld id="{7D2FAD21-994F-4994-8685-8C0010DC5DE7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11271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1272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025913B-CED2-4514-8ABF-55EAE4B55F1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1" descr="서브4 사람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0688"/>
            <a:ext cx="91440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0" y="250825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  <p:sp>
        <p:nvSpPr>
          <p:cNvPr id="12292" name="텍스트 개체 틀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1135063"/>
            <a:ext cx="69246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12294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/>
            </a:lvl1pPr>
          </a:lstStyle>
          <a:p>
            <a:pPr>
              <a:defRPr/>
            </a:pPr>
            <a:fld id="{9BFB7739-B48A-4F19-B9DF-7D77C09D660F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12295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2296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31DEDE4-4928-49E3-A4B7-7C028FD877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9" descr="은메달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-1427163"/>
            <a:ext cx="1928812" cy="478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그림 10" descr="동메달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-947738"/>
            <a:ext cx="2071688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그림 11" descr="금메달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-1355725"/>
            <a:ext cx="20034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그림 12" descr="메인사람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  <p:sp>
        <p:nvSpPr>
          <p:cNvPr id="13319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13321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057A7CB-1DB5-41F9-8359-97F51A669D34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13322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3323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8367CDF-296D-43EA-A9EB-45D80B1148D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1" descr="바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2052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2053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7218D0A-0156-44AA-A1C0-A411BFC841A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2054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71438"/>
            <a:ext cx="82296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1" descr="서브4 사람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0688"/>
            <a:ext cx="91440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076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7126AE6-00B1-4950-B97E-4E233DB7C8F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3077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0" y="250825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  <p:sp>
        <p:nvSpPr>
          <p:cNvPr id="3078" name="텍스트 개체 틀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1135063"/>
            <a:ext cx="69246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imes New Roman" pitchFamily="18" charset="0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  <p:sp>
        <p:nvSpPr>
          <p:cNvPr id="4099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4100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CA7E933-9D2F-42F8-8C1D-530F6644F32C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4101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102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2F5F42-8F54-43D1-83D3-74C5594E575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4103" name="그림 9" descr="은메달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-1427163"/>
            <a:ext cx="1928812" cy="478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그림 10" descr="동메달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-947738"/>
            <a:ext cx="2071688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그림 11" descr="금메달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-1355725"/>
            <a:ext cx="20034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그림 12" descr="메인사람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9" descr="서브사람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0688"/>
            <a:ext cx="91440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0" y="214313"/>
            <a:ext cx="913447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  <p:sp>
        <p:nvSpPr>
          <p:cNvPr id="5124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5125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F1AD811-9368-4E90-BDA7-B03881BBD758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5126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127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23D8341-9EFC-4297-BBEB-CB576427B93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1" descr="바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6148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15888"/>
            <a:ext cx="822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  <p:sp>
        <p:nvSpPr>
          <p:cNvPr id="6150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151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/>
            </a:lvl1pPr>
          </a:lstStyle>
          <a:p>
            <a:pPr>
              <a:defRPr/>
            </a:pPr>
            <a:fld id="{70965770-D198-4BA9-821D-CBE5196A7586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6152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52D1C9E-11E5-4E81-9F9A-3AA7167BE06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1" descr="바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7172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15888"/>
            <a:ext cx="822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  <p:sp>
        <p:nvSpPr>
          <p:cNvPr id="7174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175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/>
            </a:lvl1pPr>
          </a:lstStyle>
          <a:p>
            <a:pPr>
              <a:defRPr/>
            </a:pPr>
            <a:fld id="{DE5DA00A-C618-46C5-8E4B-C53E4C692EC0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7176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7D2C2CB-3EC8-4FCD-9D14-A40E8B2FAC6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1" descr="바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8196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15888"/>
            <a:ext cx="822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  <p:sp>
        <p:nvSpPr>
          <p:cNvPr id="8198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/>
            </a:lvl1pPr>
          </a:lstStyle>
          <a:p>
            <a:pPr>
              <a:defRPr/>
            </a:pPr>
            <a:fld id="{3DC0D0B8-868A-417A-94F1-D96050830322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8199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200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3817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F20682C-F18C-43F7-B12A-456B66D645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1" descr="바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텍스트 스타일을 편집합니다</a:t>
            </a:r>
          </a:p>
          <a:p>
            <a:pPr lvl="1"/>
            <a:r>
              <a:rPr lang="ko-KR" altLang="zh-CN" smtClean="0"/>
              <a:t>둘째 수준</a:t>
            </a:r>
          </a:p>
          <a:p>
            <a:pPr lvl="2"/>
            <a:r>
              <a:rPr lang="ko-KR" altLang="zh-CN" smtClean="0"/>
              <a:t>셋째 수준</a:t>
            </a:r>
          </a:p>
          <a:p>
            <a:pPr lvl="3"/>
            <a:r>
              <a:rPr lang="ko-KR" altLang="zh-CN" smtClean="0"/>
              <a:t>넷째 수준</a:t>
            </a:r>
          </a:p>
          <a:p>
            <a:pPr lvl="4"/>
            <a:r>
              <a:rPr lang="ko-KR" altLang="zh-CN" smtClean="0"/>
              <a:t>다섯째 수준</a:t>
            </a:r>
          </a:p>
        </p:txBody>
      </p:sp>
      <p:sp>
        <p:nvSpPr>
          <p:cNvPr id="9220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15888"/>
            <a:ext cx="822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마스터 제목 스타일 편집</a:t>
            </a:r>
          </a:p>
        </p:txBody>
      </p:sp>
      <p:sp>
        <p:nvSpPr>
          <p:cNvPr id="9222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223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/>
            </a:lvl1pPr>
          </a:lstStyle>
          <a:p>
            <a:pPr>
              <a:defRPr/>
            </a:pPr>
            <a:fld id="{74151213-63F8-42D3-8065-6A285C3F5421}" type="datetimeFigureOut">
              <a:rPr lang="ko-KR" altLang="en-US"/>
              <a:pPr>
                <a:defRPr/>
              </a:pPr>
              <a:t>2023-10-24</a:t>
            </a:fld>
            <a:endParaRPr lang="ko-KR" altLang="en-US"/>
          </a:p>
        </p:txBody>
      </p:sp>
      <p:sp>
        <p:nvSpPr>
          <p:cNvPr id="9224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EFB3102-4B37-4E1D-8876-E4CC3E6DDA7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imes New Roman" pitchFamily="18" charset="0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rapidbbs.cn/" TargetMode="Externa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rapidbbs.cn/" TargetMode="Externa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rapidbbs.cn/" TargetMode="Externa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rapidbbs.cn/" TargetMode="Externa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rapidbbs.cn/" TargetMode="Externa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1ppt.com/xiazai/" TargetMode="External"/><Relationship Id="rId13" Type="http://schemas.openxmlformats.org/officeDocument/2006/relationships/hyperlink" Target="http://www.1ppt.com/kejian/" TargetMode="External"/><Relationship Id="rId18" Type="http://schemas.openxmlformats.org/officeDocument/2006/relationships/hyperlink" Target="http://www.rapidbbs.cn/" TargetMode="External"/><Relationship Id="rId3" Type="http://schemas.openxmlformats.org/officeDocument/2006/relationships/hyperlink" Target="http://www.1ppt.com/hangye/" TargetMode="External"/><Relationship Id="rId7" Type="http://schemas.openxmlformats.org/officeDocument/2006/relationships/hyperlink" Target="http://www.1ppt.com/tubiao/" TargetMode="External"/><Relationship Id="rId12" Type="http://schemas.openxmlformats.org/officeDocument/2006/relationships/hyperlink" Target="http://www.1ppt.com/ziliao/" TargetMode="External"/><Relationship Id="rId17" Type="http://schemas.openxmlformats.org/officeDocument/2006/relationships/image" Target="../media/image34.png"/><Relationship Id="rId2" Type="http://schemas.openxmlformats.org/officeDocument/2006/relationships/hyperlink" Target="http://www.1ppt.com/moban/" TargetMode="External"/><Relationship Id="rId16" Type="http://schemas.openxmlformats.org/officeDocument/2006/relationships/hyperlink" Target="http://www.1ppt.com/jiaoan/" TargetMode="Externa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06.xml"/><Relationship Id="rId6" Type="http://schemas.openxmlformats.org/officeDocument/2006/relationships/hyperlink" Target="http://www.1ppt.com/beijing/" TargetMode="External"/><Relationship Id="rId11" Type="http://schemas.openxmlformats.org/officeDocument/2006/relationships/hyperlink" Target="http://www.1ppt.com/excel/" TargetMode="External"/><Relationship Id="rId5" Type="http://schemas.openxmlformats.org/officeDocument/2006/relationships/hyperlink" Target="http://www.1ppt.com/sucai/" TargetMode="External"/><Relationship Id="rId15" Type="http://schemas.openxmlformats.org/officeDocument/2006/relationships/hyperlink" Target="http://www.1ppt.com/shiti/" TargetMode="External"/><Relationship Id="rId10" Type="http://schemas.openxmlformats.org/officeDocument/2006/relationships/hyperlink" Target="http://www.1ppt.com/word/" TargetMode="External"/><Relationship Id="rId19" Type="http://schemas.openxmlformats.org/officeDocument/2006/relationships/image" Target="../media/image35.jpeg"/><Relationship Id="rId4" Type="http://schemas.openxmlformats.org/officeDocument/2006/relationships/hyperlink" Target="http://www.1ppt.com/jieri/" TargetMode="External"/><Relationship Id="rId9" Type="http://schemas.openxmlformats.org/officeDocument/2006/relationships/hyperlink" Target="http://www.1ppt.com/powerpoint/" TargetMode="External"/><Relationship Id="rId14" Type="http://schemas.openxmlformats.org/officeDocument/2006/relationships/hyperlink" Target="http://www.1ppt.com/fanwe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5.xml"/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6"/>
          <p:cNvSpPr>
            <a:spLocks noChangeArrowheads="1"/>
          </p:cNvSpPr>
          <p:nvPr/>
        </p:nvSpPr>
        <p:spPr bwMode="auto">
          <a:xfrm>
            <a:off x="0" y="3481388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HY헤드라인M" pitchFamily="2" charset="-127"/>
              </a:rPr>
              <a:t>Применение современных педагогических технологий на занятиях рукопашного боя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HY헤드라인M" pitchFamily="2" charset="-127"/>
            </a:endParaRPr>
          </a:p>
        </p:txBody>
      </p:sp>
      <p:sp>
        <p:nvSpPr>
          <p:cNvPr id="14339" name="Rectangle 14"/>
          <p:cNvSpPr>
            <a:spLocks noChangeArrowheads="1"/>
          </p:cNvSpPr>
          <p:nvPr/>
        </p:nvSpPr>
        <p:spPr bwMode="auto">
          <a:xfrm>
            <a:off x="0" y="3856038"/>
            <a:ext cx="9144000" cy="50958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eaLnBrk="1" latinLnBrk="1" hangingPunct="1">
              <a:spcBef>
                <a:spcPct val="0"/>
              </a:spcBef>
              <a:buFontTx/>
              <a:buNone/>
              <a:defRPr/>
            </a:pPr>
            <a:endParaRPr lang="en-US" altLang="zh-CN" sz="1800" b="1" dirty="0" smtClean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HY헤드라인M" pitchFamily="2" charset="-127"/>
            </a:endParaRPr>
          </a:p>
        </p:txBody>
      </p:sp>
      <p:sp>
        <p:nvSpPr>
          <p:cNvPr id="15364" name="矩形 3"/>
          <p:cNvSpPr>
            <a:spLocks noChangeArrowheads="1"/>
          </p:cNvSpPr>
          <p:nvPr/>
        </p:nvSpPr>
        <p:spPr bwMode="auto">
          <a:xfrm>
            <a:off x="5580063" y="6553200"/>
            <a:ext cx="27463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</a:rPr>
              <a:t> </a:t>
            </a:r>
            <a:r>
              <a:rPr lang="en-US" altLang="zh-CN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  <a:hlinkClick r:id="rId2"/>
              </a:rPr>
              <a:t> </a:t>
            </a:r>
            <a:endParaRPr lang="zh-CN" altLang="en-US" sz="1100">
              <a:solidFill>
                <a:srgbClr val="414141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5365" name="TextBox 2"/>
          <p:cNvSpPr txBox="1">
            <a:spLocks noChangeArrowheads="1"/>
          </p:cNvSpPr>
          <p:nvPr/>
        </p:nvSpPr>
        <p:spPr bwMode="auto">
          <a:xfrm>
            <a:off x="611188" y="4508500"/>
            <a:ext cx="8281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Педагог дополнительного образования МОУ ДО «РЦДОД» Шинкаренко Д.Н.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제목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zh-CN" smtClean="0">
                <a:solidFill>
                  <a:schemeClr val="tx1"/>
                </a:solidFill>
              </a:rPr>
              <a:t>Здоровьесберегающая технология</a:t>
            </a:r>
            <a:endParaRPr lang="zh-CN" altLang="en-US" smtClean="0"/>
          </a:p>
        </p:txBody>
      </p:sp>
      <p:sp>
        <p:nvSpPr>
          <p:cNvPr id="16387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</a:rPr>
              <a:t> </a:t>
            </a:r>
            <a:r>
              <a:rPr lang="en-US" altLang="zh-CN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  <a:hlinkClick r:id="rId2"/>
              </a:rPr>
              <a:t> </a:t>
            </a:r>
            <a:endParaRPr lang="zh-CN" altLang="en-US" sz="1100">
              <a:solidFill>
                <a:srgbClr val="414141"/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1638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42497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11696" r="15028" b="16875"/>
          <a:stretch>
            <a:fillRect/>
          </a:stretch>
        </p:blipFill>
        <p:spPr bwMode="auto">
          <a:xfrm>
            <a:off x="4787900" y="981075"/>
            <a:ext cx="42179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424973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" b="8119"/>
          <a:stretch>
            <a:fillRect/>
          </a:stretch>
        </p:blipFill>
        <p:spPr bwMode="auto">
          <a:xfrm>
            <a:off x="4787900" y="3789363"/>
            <a:ext cx="42179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제목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zh-CN" smtClean="0">
                <a:solidFill>
                  <a:schemeClr val="tx1"/>
                </a:solidFill>
              </a:rPr>
              <a:t>Личностно-ориентированная технология</a:t>
            </a:r>
            <a:endParaRPr lang="zh-CN" altLang="en-US" smtClean="0"/>
          </a:p>
        </p:txBody>
      </p:sp>
      <p:sp>
        <p:nvSpPr>
          <p:cNvPr id="17411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</a:rPr>
              <a:t> </a:t>
            </a:r>
            <a:r>
              <a:rPr lang="en-US" altLang="zh-CN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  <a:hlinkClick r:id="rId2"/>
              </a:rPr>
              <a:t> </a:t>
            </a:r>
            <a:endParaRPr lang="zh-CN" altLang="en-US" sz="1100">
              <a:solidFill>
                <a:srgbClr val="414141"/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17412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4"/>
          <a:stretch>
            <a:fillRect/>
          </a:stretch>
        </p:blipFill>
        <p:spPr bwMode="auto">
          <a:xfrm>
            <a:off x="250825" y="908050"/>
            <a:ext cx="41052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922338"/>
            <a:ext cx="42783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/>
          <a:stretch>
            <a:fillRect/>
          </a:stretch>
        </p:blipFill>
        <p:spPr bwMode="auto">
          <a:xfrm>
            <a:off x="287338" y="3716338"/>
            <a:ext cx="4068762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3716338"/>
            <a:ext cx="4246562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424"/>
          <p:cNvSpPr>
            <a:spLocks noChangeArrowheads="1"/>
          </p:cNvSpPr>
          <p:nvPr/>
        </p:nvSpPr>
        <p:spPr bwMode="auto">
          <a:xfrm>
            <a:off x="5462588" y="1644650"/>
            <a:ext cx="312737" cy="3111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7ABF5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chemeClr val="tx1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8435" name="Oval 429"/>
          <p:cNvSpPr>
            <a:spLocks noChangeArrowheads="1"/>
          </p:cNvSpPr>
          <p:nvPr/>
        </p:nvSpPr>
        <p:spPr bwMode="auto">
          <a:xfrm flipV="1">
            <a:off x="5102225" y="6196013"/>
            <a:ext cx="522288" cy="520700"/>
          </a:xfrm>
          <a:prstGeom prst="ellipse">
            <a:avLst/>
          </a:prstGeom>
          <a:gradFill rotWithShape="1">
            <a:gsLst>
              <a:gs pos="0">
                <a:schemeClr val="bg1">
                  <a:alpha val="29999"/>
                </a:schemeClr>
              </a:gs>
              <a:gs pos="100000">
                <a:srgbClr val="67ABF5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chemeClr val="tx1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8436" name="Oval 432"/>
          <p:cNvSpPr>
            <a:spLocks noChangeArrowheads="1"/>
          </p:cNvSpPr>
          <p:nvPr/>
        </p:nvSpPr>
        <p:spPr bwMode="auto">
          <a:xfrm>
            <a:off x="5102225" y="4256088"/>
            <a:ext cx="522288" cy="520700"/>
          </a:xfrm>
          <a:prstGeom prst="ellipse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rgbClr val="67ABF5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chemeClr val="tx1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8437" name="Freeform 436"/>
          <p:cNvSpPr>
            <a:spLocks/>
          </p:cNvSpPr>
          <p:nvPr/>
        </p:nvSpPr>
        <p:spPr bwMode="auto">
          <a:xfrm>
            <a:off x="5240338" y="1447800"/>
            <a:ext cx="1584325" cy="525463"/>
          </a:xfrm>
          <a:custGeom>
            <a:avLst/>
            <a:gdLst>
              <a:gd name="T0" fmla="*/ 0 w 4756"/>
              <a:gd name="T1" fmla="*/ 2147483646 h 1576"/>
              <a:gd name="T2" fmla="*/ 2147483646 w 4756"/>
              <a:gd name="T3" fmla="*/ 2147483646 h 1576"/>
              <a:gd name="T4" fmla="*/ 2147483646 w 4756"/>
              <a:gd name="T5" fmla="*/ 2147483646 h 1576"/>
              <a:gd name="T6" fmla="*/ 2147483646 w 4756"/>
              <a:gd name="T7" fmla="*/ 2147483646 h 1576"/>
              <a:gd name="T8" fmla="*/ 2147483646 w 4756"/>
              <a:gd name="T9" fmla="*/ 2147483646 h 1576"/>
              <a:gd name="T10" fmla="*/ 2147483646 w 4756"/>
              <a:gd name="T11" fmla="*/ 2147483646 h 1576"/>
              <a:gd name="T12" fmla="*/ 2147483646 w 4756"/>
              <a:gd name="T13" fmla="*/ 2147483646 h 1576"/>
              <a:gd name="T14" fmla="*/ 2147483646 w 4756"/>
              <a:gd name="T15" fmla="*/ 2147483646 h 1576"/>
              <a:gd name="T16" fmla="*/ 2147483646 w 4756"/>
              <a:gd name="T17" fmla="*/ 2147483646 h 1576"/>
              <a:gd name="T18" fmla="*/ 2147483646 w 4756"/>
              <a:gd name="T19" fmla="*/ 2147483646 h 1576"/>
              <a:gd name="T20" fmla="*/ 2147483646 w 4756"/>
              <a:gd name="T21" fmla="*/ 2147483646 h 1576"/>
              <a:gd name="T22" fmla="*/ 2147483646 w 4756"/>
              <a:gd name="T23" fmla="*/ 2147483646 h 1576"/>
              <a:gd name="T24" fmla="*/ 2147483646 w 4756"/>
              <a:gd name="T25" fmla="*/ 2147483646 h 1576"/>
              <a:gd name="T26" fmla="*/ 2147483646 w 4756"/>
              <a:gd name="T27" fmla="*/ 2147483646 h 1576"/>
              <a:gd name="T28" fmla="*/ 2147483646 w 4756"/>
              <a:gd name="T29" fmla="*/ 2147483646 h 1576"/>
              <a:gd name="T30" fmla="*/ 2147483646 w 4756"/>
              <a:gd name="T31" fmla="*/ 2147483646 h 1576"/>
              <a:gd name="T32" fmla="*/ 2147483646 w 4756"/>
              <a:gd name="T33" fmla="*/ 2147483646 h 1576"/>
              <a:gd name="T34" fmla="*/ 2147483646 w 4756"/>
              <a:gd name="T35" fmla="*/ 2147483646 h 1576"/>
              <a:gd name="T36" fmla="*/ 2147483646 w 4756"/>
              <a:gd name="T37" fmla="*/ 2147483646 h 1576"/>
              <a:gd name="T38" fmla="*/ 2147483646 w 4756"/>
              <a:gd name="T39" fmla="*/ 2147483646 h 1576"/>
              <a:gd name="T40" fmla="*/ 2147483646 w 4756"/>
              <a:gd name="T41" fmla="*/ 2147483646 h 1576"/>
              <a:gd name="T42" fmla="*/ 2147483646 w 4756"/>
              <a:gd name="T43" fmla="*/ 2147483646 h 1576"/>
              <a:gd name="T44" fmla="*/ 2147483646 w 4756"/>
              <a:gd name="T45" fmla="*/ 2147483646 h 1576"/>
              <a:gd name="T46" fmla="*/ 2147483646 w 4756"/>
              <a:gd name="T47" fmla="*/ 2147483646 h 1576"/>
              <a:gd name="T48" fmla="*/ 2147483646 w 4756"/>
              <a:gd name="T49" fmla="*/ 0 h 1576"/>
              <a:gd name="T50" fmla="*/ 2147483646 w 4756"/>
              <a:gd name="T51" fmla="*/ 2147483646 h 1576"/>
              <a:gd name="T52" fmla="*/ 2147483646 w 4756"/>
              <a:gd name="T53" fmla="*/ 2147483646 h 1576"/>
              <a:gd name="T54" fmla="*/ 2147483646 w 4756"/>
              <a:gd name="T55" fmla="*/ 2147483646 h 1576"/>
              <a:gd name="T56" fmla="*/ 2147483646 w 4756"/>
              <a:gd name="T57" fmla="*/ 2147483646 h 1576"/>
              <a:gd name="T58" fmla="*/ 2147483646 w 4756"/>
              <a:gd name="T59" fmla="*/ 2147483646 h 1576"/>
              <a:gd name="T60" fmla="*/ 2147483646 w 4756"/>
              <a:gd name="T61" fmla="*/ 2147483646 h 1576"/>
              <a:gd name="T62" fmla="*/ 2147483646 w 4756"/>
              <a:gd name="T63" fmla="*/ 2147483646 h 1576"/>
              <a:gd name="T64" fmla="*/ 2147483646 w 4756"/>
              <a:gd name="T65" fmla="*/ 2147483646 h 1576"/>
              <a:gd name="T66" fmla="*/ 2147483646 w 4756"/>
              <a:gd name="T67" fmla="*/ 2147483646 h 1576"/>
              <a:gd name="T68" fmla="*/ 2147483646 w 4756"/>
              <a:gd name="T69" fmla="*/ 2147483646 h 1576"/>
              <a:gd name="T70" fmla="*/ 2147483646 w 4756"/>
              <a:gd name="T71" fmla="*/ 2147483646 h 1576"/>
              <a:gd name="T72" fmla="*/ 2147483646 w 4756"/>
              <a:gd name="T73" fmla="*/ 2147483646 h 1576"/>
              <a:gd name="T74" fmla="*/ 2147483646 w 4756"/>
              <a:gd name="T75" fmla="*/ 2147483646 h 1576"/>
              <a:gd name="T76" fmla="*/ 2147483646 w 4756"/>
              <a:gd name="T77" fmla="*/ 2147483646 h 1576"/>
              <a:gd name="T78" fmla="*/ 2147483646 w 4756"/>
              <a:gd name="T79" fmla="*/ 2147483646 h 1576"/>
              <a:gd name="T80" fmla="*/ 2147483646 w 4756"/>
              <a:gd name="T81" fmla="*/ 2147483646 h 1576"/>
              <a:gd name="T82" fmla="*/ 2147483646 w 4756"/>
              <a:gd name="T83" fmla="*/ 2147483646 h 1576"/>
              <a:gd name="T84" fmla="*/ 2147483646 w 4756"/>
              <a:gd name="T85" fmla="*/ 2147483646 h 1576"/>
              <a:gd name="T86" fmla="*/ 2147483646 w 4756"/>
              <a:gd name="T87" fmla="*/ 2147483646 h 1576"/>
              <a:gd name="T88" fmla="*/ 2147483646 w 4756"/>
              <a:gd name="T89" fmla="*/ 2147483646 h 1576"/>
              <a:gd name="T90" fmla="*/ 2147483646 w 4756"/>
              <a:gd name="T91" fmla="*/ 2147483646 h 1576"/>
              <a:gd name="T92" fmla="*/ 2147483646 w 4756"/>
              <a:gd name="T93" fmla="*/ 2147483646 h 1576"/>
              <a:gd name="T94" fmla="*/ 2147483646 w 4756"/>
              <a:gd name="T95" fmla="*/ 2147483646 h 1576"/>
              <a:gd name="T96" fmla="*/ 2147483646 w 4756"/>
              <a:gd name="T97" fmla="*/ 2147483646 h 157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756"/>
              <a:gd name="T148" fmla="*/ 0 h 1576"/>
              <a:gd name="T149" fmla="*/ 4756 w 4756"/>
              <a:gd name="T150" fmla="*/ 1576 h 157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756" h="1576">
                <a:moveTo>
                  <a:pt x="0" y="1576"/>
                </a:moveTo>
                <a:lnTo>
                  <a:pt x="0" y="1576"/>
                </a:lnTo>
                <a:lnTo>
                  <a:pt x="24" y="1518"/>
                </a:lnTo>
                <a:lnTo>
                  <a:pt x="50" y="1462"/>
                </a:lnTo>
                <a:lnTo>
                  <a:pt x="78" y="1406"/>
                </a:lnTo>
                <a:lnTo>
                  <a:pt x="108" y="1350"/>
                </a:lnTo>
                <a:lnTo>
                  <a:pt x="138" y="1296"/>
                </a:lnTo>
                <a:lnTo>
                  <a:pt x="170" y="1242"/>
                </a:lnTo>
                <a:lnTo>
                  <a:pt x="204" y="1190"/>
                </a:lnTo>
                <a:lnTo>
                  <a:pt x="238" y="1138"/>
                </a:lnTo>
                <a:lnTo>
                  <a:pt x="272" y="1086"/>
                </a:lnTo>
                <a:lnTo>
                  <a:pt x="310" y="1036"/>
                </a:lnTo>
                <a:lnTo>
                  <a:pt x="348" y="988"/>
                </a:lnTo>
                <a:lnTo>
                  <a:pt x="386" y="940"/>
                </a:lnTo>
                <a:lnTo>
                  <a:pt x="426" y="892"/>
                </a:lnTo>
                <a:lnTo>
                  <a:pt x="468" y="846"/>
                </a:lnTo>
                <a:lnTo>
                  <a:pt x="510" y="800"/>
                </a:lnTo>
                <a:lnTo>
                  <a:pt x="552" y="756"/>
                </a:lnTo>
                <a:lnTo>
                  <a:pt x="596" y="712"/>
                </a:lnTo>
                <a:lnTo>
                  <a:pt x="642" y="670"/>
                </a:lnTo>
                <a:lnTo>
                  <a:pt x="688" y="630"/>
                </a:lnTo>
                <a:lnTo>
                  <a:pt x="736" y="590"/>
                </a:lnTo>
                <a:lnTo>
                  <a:pt x="784" y="550"/>
                </a:lnTo>
                <a:lnTo>
                  <a:pt x="834" y="512"/>
                </a:lnTo>
                <a:lnTo>
                  <a:pt x="884" y="476"/>
                </a:lnTo>
                <a:lnTo>
                  <a:pt x="934" y="440"/>
                </a:lnTo>
                <a:lnTo>
                  <a:pt x="986" y="406"/>
                </a:lnTo>
                <a:lnTo>
                  <a:pt x="1040" y="374"/>
                </a:lnTo>
                <a:lnTo>
                  <a:pt x="1092" y="342"/>
                </a:lnTo>
                <a:lnTo>
                  <a:pt x="1148" y="312"/>
                </a:lnTo>
                <a:lnTo>
                  <a:pt x="1202" y="282"/>
                </a:lnTo>
                <a:lnTo>
                  <a:pt x="1258" y="254"/>
                </a:lnTo>
                <a:lnTo>
                  <a:pt x="1316" y="228"/>
                </a:lnTo>
                <a:lnTo>
                  <a:pt x="1374" y="202"/>
                </a:lnTo>
                <a:lnTo>
                  <a:pt x="1432" y="178"/>
                </a:lnTo>
                <a:lnTo>
                  <a:pt x="1490" y="156"/>
                </a:lnTo>
                <a:lnTo>
                  <a:pt x="1550" y="136"/>
                </a:lnTo>
                <a:lnTo>
                  <a:pt x="1610" y="116"/>
                </a:lnTo>
                <a:lnTo>
                  <a:pt x="1672" y="98"/>
                </a:lnTo>
                <a:lnTo>
                  <a:pt x="1732" y="80"/>
                </a:lnTo>
                <a:lnTo>
                  <a:pt x="1794" y="66"/>
                </a:lnTo>
                <a:lnTo>
                  <a:pt x="1858" y="52"/>
                </a:lnTo>
                <a:lnTo>
                  <a:pt x="1922" y="40"/>
                </a:lnTo>
                <a:lnTo>
                  <a:pt x="1984" y="30"/>
                </a:lnTo>
                <a:lnTo>
                  <a:pt x="2050" y="20"/>
                </a:lnTo>
                <a:lnTo>
                  <a:pt x="2114" y="12"/>
                </a:lnTo>
                <a:lnTo>
                  <a:pt x="2180" y="8"/>
                </a:lnTo>
                <a:lnTo>
                  <a:pt x="2246" y="2"/>
                </a:lnTo>
                <a:lnTo>
                  <a:pt x="2312" y="0"/>
                </a:lnTo>
                <a:lnTo>
                  <a:pt x="2378" y="0"/>
                </a:lnTo>
                <a:lnTo>
                  <a:pt x="2444" y="0"/>
                </a:lnTo>
                <a:lnTo>
                  <a:pt x="2510" y="2"/>
                </a:lnTo>
                <a:lnTo>
                  <a:pt x="2576" y="8"/>
                </a:lnTo>
                <a:lnTo>
                  <a:pt x="2642" y="12"/>
                </a:lnTo>
                <a:lnTo>
                  <a:pt x="2706" y="20"/>
                </a:lnTo>
                <a:lnTo>
                  <a:pt x="2772" y="30"/>
                </a:lnTo>
                <a:lnTo>
                  <a:pt x="2834" y="40"/>
                </a:lnTo>
                <a:lnTo>
                  <a:pt x="2898" y="52"/>
                </a:lnTo>
                <a:lnTo>
                  <a:pt x="2962" y="66"/>
                </a:lnTo>
                <a:lnTo>
                  <a:pt x="3024" y="80"/>
                </a:lnTo>
                <a:lnTo>
                  <a:pt x="3084" y="98"/>
                </a:lnTo>
                <a:lnTo>
                  <a:pt x="3146" y="116"/>
                </a:lnTo>
                <a:lnTo>
                  <a:pt x="3206" y="136"/>
                </a:lnTo>
                <a:lnTo>
                  <a:pt x="3266" y="156"/>
                </a:lnTo>
                <a:lnTo>
                  <a:pt x="3324" y="178"/>
                </a:lnTo>
                <a:lnTo>
                  <a:pt x="3382" y="202"/>
                </a:lnTo>
                <a:lnTo>
                  <a:pt x="3440" y="228"/>
                </a:lnTo>
                <a:lnTo>
                  <a:pt x="3498" y="254"/>
                </a:lnTo>
                <a:lnTo>
                  <a:pt x="3554" y="282"/>
                </a:lnTo>
                <a:lnTo>
                  <a:pt x="3608" y="312"/>
                </a:lnTo>
                <a:lnTo>
                  <a:pt x="3664" y="342"/>
                </a:lnTo>
                <a:lnTo>
                  <a:pt x="3716" y="374"/>
                </a:lnTo>
                <a:lnTo>
                  <a:pt x="3770" y="406"/>
                </a:lnTo>
                <a:lnTo>
                  <a:pt x="3822" y="440"/>
                </a:lnTo>
                <a:lnTo>
                  <a:pt x="3872" y="476"/>
                </a:lnTo>
                <a:lnTo>
                  <a:pt x="3922" y="512"/>
                </a:lnTo>
                <a:lnTo>
                  <a:pt x="3972" y="550"/>
                </a:lnTo>
                <a:lnTo>
                  <a:pt x="4020" y="590"/>
                </a:lnTo>
                <a:lnTo>
                  <a:pt x="4068" y="630"/>
                </a:lnTo>
                <a:lnTo>
                  <a:pt x="4114" y="670"/>
                </a:lnTo>
                <a:lnTo>
                  <a:pt x="4160" y="712"/>
                </a:lnTo>
                <a:lnTo>
                  <a:pt x="4204" y="756"/>
                </a:lnTo>
                <a:lnTo>
                  <a:pt x="4246" y="800"/>
                </a:lnTo>
                <a:lnTo>
                  <a:pt x="4288" y="846"/>
                </a:lnTo>
                <a:lnTo>
                  <a:pt x="4330" y="892"/>
                </a:lnTo>
                <a:lnTo>
                  <a:pt x="4370" y="940"/>
                </a:lnTo>
                <a:lnTo>
                  <a:pt x="4410" y="988"/>
                </a:lnTo>
                <a:lnTo>
                  <a:pt x="4446" y="1036"/>
                </a:lnTo>
                <a:lnTo>
                  <a:pt x="4484" y="1086"/>
                </a:lnTo>
                <a:lnTo>
                  <a:pt x="4518" y="1138"/>
                </a:lnTo>
                <a:lnTo>
                  <a:pt x="4552" y="1190"/>
                </a:lnTo>
                <a:lnTo>
                  <a:pt x="4586" y="1242"/>
                </a:lnTo>
                <a:lnTo>
                  <a:pt x="4618" y="1296"/>
                </a:lnTo>
                <a:lnTo>
                  <a:pt x="4648" y="1350"/>
                </a:lnTo>
                <a:lnTo>
                  <a:pt x="4678" y="1406"/>
                </a:lnTo>
                <a:lnTo>
                  <a:pt x="4706" y="1462"/>
                </a:lnTo>
                <a:lnTo>
                  <a:pt x="4732" y="1518"/>
                </a:lnTo>
                <a:lnTo>
                  <a:pt x="4756" y="1576"/>
                </a:lnTo>
                <a:lnTo>
                  <a:pt x="0" y="1576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8" name="Oval 442"/>
          <p:cNvSpPr>
            <a:spLocks noChangeArrowheads="1"/>
          </p:cNvSpPr>
          <p:nvPr/>
        </p:nvSpPr>
        <p:spPr bwMode="auto">
          <a:xfrm>
            <a:off x="3570288" y="2363788"/>
            <a:ext cx="312737" cy="3111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7ABF5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chemeClr val="tx1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8439" name="Oval 450"/>
          <p:cNvSpPr>
            <a:spLocks noChangeArrowheads="1"/>
          </p:cNvSpPr>
          <p:nvPr/>
        </p:nvSpPr>
        <p:spPr bwMode="auto">
          <a:xfrm>
            <a:off x="7351713" y="2363788"/>
            <a:ext cx="312737" cy="3111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7ABF5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chemeClr val="tx1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8440" name="Freeform 452"/>
          <p:cNvSpPr>
            <a:spLocks/>
          </p:cNvSpPr>
          <p:nvPr/>
        </p:nvSpPr>
        <p:spPr bwMode="auto">
          <a:xfrm>
            <a:off x="7112000" y="2163763"/>
            <a:ext cx="1584325" cy="525462"/>
          </a:xfrm>
          <a:custGeom>
            <a:avLst/>
            <a:gdLst>
              <a:gd name="T0" fmla="*/ 0 w 4756"/>
              <a:gd name="T1" fmla="*/ 2147483646 h 1576"/>
              <a:gd name="T2" fmla="*/ 2147483646 w 4756"/>
              <a:gd name="T3" fmla="*/ 2147483646 h 1576"/>
              <a:gd name="T4" fmla="*/ 2147483646 w 4756"/>
              <a:gd name="T5" fmla="*/ 2147483646 h 1576"/>
              <a:gd name="T6" fmla="*/ 2147483646 w 4756"/>
              <a:gd name="T7" fmla="*/ 2147483646 h 1576"/>
              <a:gd name="T8" fmla="*/ 2147483646 w 4756"/>
              <a:gd name="T9" fmla="*/ 2147483646 h 1576"/>
              <a:gd name="T10" fmla="*/ 2147483646 w 4756"/>
              <a:gd name="T11" fmla="*/ 2147483646 h 1576"/>
              <a:gd name="T12" fmla="*/ 2147483646 w 4756"/>
              <a:gd name="T13" fmla="*/ 2147483646 h 1576"/>
              <a:gd name="T14" fmla="*/ 2147483646 w 4756"/>
              <a:gd name="T15" fmla="*/ 2147483646 h 1576"/>
              <a:gd name="T16" fmla="*/ 2147483646 w 4756"/>
              <a:gd name="T17" fmla="*/ 2147483646 h 1576"/>
              <a:gd name="T18" fmla="*/ 2147483646 w 4756"/>
              <a:gd name="T19" fmla="*/ 2147483646 h 1576"/>
              <a:gd name="T20" fmla="*/ 2147483646 w 4756"/>
              <a:gd name="T21" fmla="*/ 2147483646 h 1576"/>
              <a:gd name="T22" fmla="*/ 2147483646 w 4756"/>
              <a:gd name="T23" fmla="*/ 2147483646 h 1576"/>
              <a:gd name="T24" fmla="*/ 2147483646 w 4756"/>
              <a:gd name="T25" fmla="*/ 2147483646 h 1576"/>
              <a:gd name="T26" fmla="*/ 2147483646 w 4756"/>
              <a:gd name="T27" fmla="*/ 2147483646 h 1576"/>
              <a:gd name="T28" fmla="*/ 2147483646 w 4756"/>
              <a:gd name="T29" fmla="*/ 2147483646 h 1576"/>
              <a:gd name="T30" fmla="*/ 2147483646 w 4756"/>
              <a:gd name="T31" fmla="*/ 2147483646 h 1576"/>
              <a:gd name="T32" fmla="*/ 2147483646 w 4756"/>
              <a:gd name="T33" fmla="*/ 2147483646 h 1576"/>
              <a:gd name="T34" fmla="*/ 2147483646 w 4756"/>
              <a:gd name="T35" fmla="*/ 2147483646 h 1576"/>
              <a:gd name="T36" fmla="*/ 2147483646 w 4756"/>
              <a:gd name="T37" fmla="*/ 2147483646 h 1576"/>
              <a:gd name="T38" fmla="*/ 2147483646 w 4756"/>
              <a:gd name="T39" fmla="*/ 2147483646 h 1576"/>
              <a:gd name="T40" fmla="*/ 2147483646 w 4756"/>
              <a:gd name="T41" fmla="*/ 2147483646 h 1576"/>
              <a:gd name="T42" fmla="*/ 2147483646 w 4756"/>
              <a:gd name="T43" fmla="*/ 2147483646 h 1576"/>
              <a:gd name="T44" fmla="*/ 2147483646 w 4756"/>
              <a:gd name="T45" fmla="*/ 2147483646 h 1576"/>
              <a:gd name="T46" fmla="*/ 2147483646 w 4756"/>
              <a:gd name="T47" fmla="*/ 2147483646 h 1576"/>
              <a:gd name="T48" fmla="*/ 2147483646 w 4756"/>
              <a:gd name="T49" fmla="*/ 0 h 1576"/>
              <a:gd name="T50" fmla="*/ 2147483646 w 4756"/>
              <a:gd name="T51" fmla="*/ 2147483646 h 1576"/>
              <a:gd name="T52" fmla="*/ 2147483646 w 4756"/>
              <a:gd name="T53" fmla="*/ 2147483646 h 1576"/>
              <a:gd name="T54" fmla="*/ 2147483646 w 4756"/>
              <a:gd name="T55" fmla="*/ 2147483646 h 1576"/>
              <a:gd name="T56" fmla="*/ 2147483646 w 4756"/>
              <a:gd name="T57" fmla="*/ 2147483646 h 1576"/>
              <a:gd name="T58" fmla="*/ 2147483646 w 4756"/>
              <a:gd name="T59" fmla="*/ 2147483646 h 1576"/>
              <a:gd name="T60" fmla="*/ 2147483646 w 4756"/>
              <a:gd name="T61" fmla="*/ 2147483646 h 1576"/>
              <a:gd name="T62" fmla="*/ 2147483646 w 4756"/>
              <a:gd name="T63" fmla="*/ 2147483646 h 1576"/>
              <a:gd name="T64" fmla="*/ 2147483646 w 4756"/>
              <a:gd name="T65" fmla="*/ 2147483646 h 1576"/>
              <a:gd name="T66" fmla="*/ 2147483646 w 4756"/>
              <a:gd name="T67" fmla="*/ 2147483646 h 1576"/>
              <a:gd name="T68" fmla="*/ 2147483646 w 4756"/>
              <a:gd name="T69" fmla="*/ 2147483646 h 1576"/>
              <a:gd name="T70" fmla="*/ 2147483646 w 4756"/>
              <a:gd name="T71" fmla="*/ 2147483646 h 1576"/>
              <a:gd name="T72" fmla="*/ 2147483646 w 4756"/>
              <a:gd name="T73" fmla="*/ 2147483646 h 1576"/>
              <a:gd name="T74" fmla="*/ 2147483646 w 4756"/>
              <a:gd name="T75" fmla="*/ 2147483646 h 1576"/>
              <a:gd name="T76" fmla="*/ 2147483646 w 4756"/>
              <a:gd name="T77" fmla="*/ 2147483646 h 1576"/>
              <a:gd name="T78" fmla="*/ 2147483646 w 4756"/>
              <a:gd name="T79" fmla="*/ 2147483646 h 1576"/>
              <a:gd name="T80" fmla="*/ 2147483646 w 4756"/>
              <a:gd name="T81" fmla="*/ 2147483646 h 1576"/>
              <a:gd name="T82" fmla="*/ 2147483646 w 4756"/>
              <a:gd name="T83" fmla="*/ 2147483646 h 1576"/>
              <a:gd name="T84" fmla="*/ 2147483646 w 4756"/>
              <a:gd name="T85" fmla="*/ 2147483646 h 1576"/>
              <a:gd name="T86" fmla="*/ 2147483646 w 4756"/>
              <a:gd name="T87" fmla="*/ 2147483646 h 1576"/>
              <a:gd name="T88" fmla="*/ 2147483646 w 4756"/>
              <a:gd name="T89" fmla="*/ 2147483646 h 1576"/>
              <a:gd name="T90" fmla="*/ 2147483646 w 4756"/>
              <a:gd name="T91" fmla="*/ 2147483646 h 1576"/>
              <a:gd name="T92" fmla="*/ 2147483646 w 4756"/>
              <a:gd name="T93" fmla="*/ 2147483646 h 1576"/>
              <a:gd name="T94" fmla="*/ 2147483646 w 4756"/>
              <a:gd name="T95" fmla="*/ 2147483646 h 1576"/>
              <a:gd name="T96" fmla="*/ 2147483646 w 4756"/>
              <a:gd name="T97" fmla="*/ 2147483646 h 157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756"/>
              <a:gd name="T148" fmla="*/ 0 h 1576"/>
              <a:gd name="T149" fmla="*/ 4756 w 4756"/>
              <a:gd name="T150" fmla="*/ 1576 h 157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756" h="1576">
                <a:moveTo>
                  <a:pt x="0" y="1576"/>
                </a:moveTo>
                <a:lnTo>
                  <a:pt x="0" y="1576"/>
                </a:lnTo>
                <a:lnTo>
                  <a:pt x="24" y="1518"/>
                </a:lnTo>
                <a:lnTo>
                  <a:pt x="50" y="1462"/>
                </a:lnTo>
                <a:lnTo>
                  <a:pt x="78" y="1406"/>
                </a:lnTo>
                <a:lnTo>
                  <a:pt x="108" y="1350"/>
                </a:lnTo>
                <a:lnTo>
                  <a:pt x="138" y="1296"/>
                </a:lnTo>
                <a:lnTo>
                  <a:pt x="170" y="1242"/>
                </a:lnTo>
                <a:lnTo>
                  <a:pt x="204" y="1190"/>
                </a:lnTo>
                <a:lnTo>
                  <a:pt x="238" y="1138"/>
                </a:lnTo>
                <a:lnTo>
                  <a:pt x="272" y="1086"/>
                </a:lnTo>
                <a:lnTo>
                  <a:pt x="310" y="1036"/>
                </a:lnTo>
                <a:lnTo>
                  <a:pt x="348" y="988"/>
                </a:lnTo>
                <a:lnTo>
                  <a:pt x="386" y="940"/>
                </a:lnTo>
                <a:lnTo>
                  <a:pt x="426" y="892"/>
                </a:lnTo>
                <a:lnTo>
                  <a:pt x="468" y="846"/>
                </a:lnTo>
                <a:lnTo>
                  <a:pt x="510" y="800"/>
                </a:lnTo>
                <a:lnTo>
                  <a:pt x="552" y="756"/>
                </a:lnTo>
                <a:lnTo>
                  <a:pt x="596" y="712"/>
                </a:lnTo>
                <a:lnTo>
                  <a:pt x="642" y="670"/>
                </a:lnTo>
                <a:lnTo>
                  <a:pt x="688" y="630"/>
                </a:lnTo>
                <a:lnTo>
                  <a:pt x="736" y="590"/>
                </a:lnTo>
                <a:lnTo>
                  <a:pt x="784" y="550"/>
                </a:lnTo>
                <a:lnTo>
                  <a:pt x="834" y="512"/>
                </a:lnTo>
                <a:lnTo>
                  <a:pt x="884" y="476"/>
                </a:lnTo>
                <a:lnTo>
                  <a:pt x="934" y="440"/>
                </a:lnTo>
                <a:lnTo>
                  <a:pt x="986" y="406"/>
                </a:lnTo>
                <a:lnTo>
                  <a:pt x="1040" y="374"/>
                </a:lnTo>
                <a:lnTo>
                  <a:pt x="1092" y="342"/>
                </a:lnTo>
                <a:lnTo>
                  <a:pt x="1148" y="312"/>
                </a:lnTo>
                <a:lnTo>
                  <a:pt x="1202" y="282"/>
                </a:lnTo>
                <a:lnTo>
                  <a:pt x="1258" y="254"/>
                </a:lnTo>
                <a:lnTo>
                  <a:pt x="1316" y="228"/>
                </a:lnTo>
                <a:lnTo>
                  <a:pt x="1374" y="202"/>
                </a:lnTo>
                <a:lnTo>
                  <a:pt x="1432" y="178"/>
                </a:lnTo>
                <a:lnTo>
                  <a:pt x="1490" y="156"/>
                </a:lnTo>
                <a:lnTo>
                  <a:pt x="1550" y="136"/>
                </a:lnTo>
                <a:lnTo>
                  <a:pt x="1610" y="116"/>
                </a:lnTo>
                <a:lnTo>
                  <a:pt x="1672" y="98"/>
                </a:lnTo>
                <a:lnTo>
                  <a:pt x="1732" y="80"/>
                </a:lnTo>
                <a:lnTo>
                  <a:pt x="1794" y="66"/>
                </a:lnTo>
                <a:lnTo>
                  <a:pt x="1858" y="52"/>
                </a:lnTo>
                <a:lnTo>
                  <a:pt x="1922" y="40"/>
                </a:lnTo>
                <a:lnTo>
                  <a:pt x="1984" y="30"/>
                </a:lnTo>
                <a:lnTo>
                  <a:pt x="2050" y="20"/>
                </a:lnTo>
                <a:lnTo>
                  <a:pt x="2114" y="12"/>
                </a:lnTo>
                <a:lnTo>
                  <a:pt x="2180" y="8"/>
                </a:lnTo>
                <a:lnTo>
                  <a:pt x="2246" y="2"/>
                </a:lnTo>
                <a:lnTo>
                  <a:pt x="2312" y="0"/>
                </a:lnTo>
                <a:lnTo>
                  <a:pt x="2378" y="0"/>
                </a:lnTo>
                <a:lnTo>
                  <a:pt x="2444" y="0"/>
                </a:lnTo>
                <a:lnTo>
                  <a:pt x="2510" y="2"/>
                </a:lnTo>
                <a:lnTo>
                  <a:pt x="2576" y="8"/>
                </a:lnTo>
                <a:lnTo>
                  <a:pt x="2642" y="12"/>
                </a:lnTo>
                <a:lnTo>
                  <a:pt x="2706" y="20"/>
                </a:lnTo>
                <a:lnTo>
                  <a:pt x="2772" y="30"/>
                </a:lnTo>
                <a:lnTo>
                  <a:pt x="2834" y="40"/>
                </a:lnTo>
                <a:lnTo>
                  <a:pt x="2898" y="52"/>
                </a:lnTo>
                <a:lnTo>
                  <a:pt x="2962" y="66"/>
                </a:lnTo>
                <a:lnTo>
                  <a:pt x="3024" y="80"/>
                </a:lnTo>
                <a:lnTo>
                  <a:pt x="3084" y="98"/>
                </a:lnTo>
                <a:lnTo>
                  <a:pt x="3146" y="116"/>
                </a:lnTo>
                <a:lnTo>
                  <a:pt x="3206" y="136"/>
                </a:lnTo>
                <a:lnTo>
                  <a:pt x="3266" y="156"/>
                </a:lnTo>
                <a:lnTo>
                  <a:pt x="3324" y="178"/>
                </a:lnTo>
                <a:lnTo>
                  <a:pt x="3382" y="202"/>
                </a:lnTo>
                <a:lnTo>
                  <a:pt x="3440" y="228"/>
                </a:lnTo>
                <a:lnTo>
                  <a:pt x="3498" y="254"/>
                </a:lnTo>
                <a:lnTo>
                  <a:pt x="3554" y="282"/>
                </a:lnTo>
                <a:lnTo>
                  <a:pt x="3608" y="312"/>
                </a:lnTo>
                <a:lnTo>
                  <a:pt x="3664" y="342"/>
                </a:lnTo>
                <a:lnTo>
                  <a:pt x="3716" y="374"/>
                </a:lnTo>
                <a:lnTo>
                  <a:pt x="3770" y="406"/>
                </a:lnTo>
                <a:lnTo>
                  <a:pt x="3822" y="440"/>
                </a:lnTo>
                <a:lnTo>
                  <a:pt x="3872" y="476"/>
                </a:lnTo>
                <a:lnTo>
                  <a:pt x="3922" y="512"/>
                </a:lnTo>
                <a:lnTo>
                  <a:pt x="3972" y="550"/>
                </a:lnTo>
                <a:lnTo>
                  <a:pt x="4020" y="590"/>
                </a:lnTo>
                <a:lnTo>
                  <a:pt x="4068" y="630"/>
                </a:lnTo>
                <a:lnTo>
                  <a:pt x="4114" y="670"/>
                </a:lnTo>
                <a:lnTo>
                  <a:pt x="4160" y="712"/>
                </a:lnTo>
                <a:lnTo>
                  <a:pt x="4204" y="756"/>
                </a:lnTo>
                <a:lnTo>
                  <a:pt x="4246" y="800"/>
                </a:lnTo>
                <a:lnTo>
                  <a:pt x="4288" y="846"/>
                </a:lnTo>
                <a:lnTo>
                  <a:pt x="4330" y="892"/>
                </a:lnTo>
                <a:lnTo>
                  <a:pt x="4370" y="940"/>
                </a:lnTo>
                <a:lnTo>
                  <a:pt x="4410" y="988"/>
                </a:lnTo>
                <a:lnTo>
                  <a:pt x="4446" y="1036"/>
                </a:lnTo>
                <a:lnTo>
                  <a:pt x="4484" y="1086"/>
                </a:lnTo>
                <a:lnTo>
                  <a:pt x="4518" y="1138"/>
                </a:lnTo>
                <a:lnTo>
                  <a:pt x="4552" y="1190"/>
                </a:lnTo>
                <a:lnTo>
                  <a:pt x="4586" y="1242"/>
                </a:lnTo>
                <a:lnTo>
                  <a:pt x="4618" y="1296"/>
                </a:lnTo>
                <a:lnTo>
                  <a:pt x="4648" y="1350"/>
                </a:lnTo>
                <a:lnTo>
                  <a:pt x="4678" y="1406"/>
                </a:lnTo>
                <a:lnTo>
                  <a:pt x="4706" y="1462"/>
                </a:lnTo>
                <a:lnTo>
                  <a:pt x="4732" y="1518"/>
                </a:lnTo>
                <a:lnTo>
                  <a:pt x="4756" y="1576"/>
                </a:lnTo>
                <a:lnTo>
                  <a:pt x="0" y="1576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1" name="제목 2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zh-CN" smtClean="0">
                <a:solidFill>
                  <a:schemeClr val="tx1"/>
                </a:solidFill>
              </a:rPr>
              <a:t>Коллективно-групповая технология</a:t>
            </a:r>
            <a:endParaRPr lang="zh-CN" altLang="en-US" smtClean="0"/>
          </a:p>
        </p:txBody>
      </p:sp>
      <p:sp>
        <p:nvSpPr>
          <p:cNvPr id="18442" name="矩形 27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</a:rPr>
              <a:t> </a:t>
            </a:r>
            <a:r>
              <a:rPr lang="en-US" altLang="zh-CN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  <a:hlinkClick r:id="rId2"/>
              </a:rPr>
              <a:t> </a:t>
            </a:r>
            <a:endParaRPr lang="zh-CN" altLang="en-US" sz="1100">
              <a:solidFill>
                <a:srgbClr val="414141"/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18443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939800"/>
            <a:ext cx="4352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" t="375" r="5943" b="15971"/>
          <a:stretch>
            <a:fillRect/>
          </a:stretch>
        </p:blipFill>
        <p:spPr bwMode="auto">
          <a:xfrm>
            <a:off x="4868863" y="939800"/>
            <a:ext cx="40243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" b="20332"/>
          <a:stretch>
            <a:fillRect/>
          </a:stretch>
        </p:blipFill>
        <p:spPr bwMode="auto">
          <a:xfrm>
            <a:off x="279400" y="3716338"/>
            <a:ext cx="43402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3716338"/>
            <a:ext cx="400685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71"/>
          <p:cNvSpPr txBox="1">
            <a:spLocks noChangeArrowheads="1"/>
          </p:cNvSpPr>
          <p:nvPr/>
        </p:nvSpPr>
        <p:spPr bwMode="auto">
          <a:xfrm rot="-900000">
            <a:off x="4602163" y="3119438"/>
            <a:ext cx="15732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solidFill>
                  <a:schemeClr val="bg1"/>
                </a:solidFill>
                <a:latin typeface="Arial Black" panose="020B0A04020102020204" pitchFamily="34" charset="0"/>
                <a:ea typeface="Gulim" pitchFamily="34" charset="-127"/>
              </a:rPr>
              <a:t>          Each work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solidFill>
                  <a:schemeClr val="bg1"/>
                </a:solidFill>
                <a:latin typeface="Arial Black" panose="020B0A04020102020204" pitchFamily="34" charset="0"/>
                <a:ea typeface="Gulim" pitchFamily="34" charset="-127"/>
              </a:rPr>
              <a:t>        is featured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solidFill>
                  <a:schemeClr val="bg1"/>
                </a:solidFill>
                <a:latin typeface="Arial Black" panose="020B0A04020102020204" pitchFamily="34" charset="0"/>
                <a:ea typeface="Gulim" pitchFamily="34" charset="-127"/>
              </a:rPr>
              <a:t>      with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solidFill>
                  <a:schemeClr val="bg1"/>
                </a:solidFill>
                <a:latin typeface="Arial Black" panose="020B0A04020102020204" pitchFamily="34" charset="0"/>
                <a:ea typeface="Gulim" pitchFamily="34" charset="-127"/>
              </a:rPr>
              <a:t>    simplicity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solidFill>
                  <a:schemeClr val="bg1"/>
                </a:solidFill>
                <a:latin typeface="Arial Black" panose="020B0A04020102020204" pitchFamily="34" charset="0"/>
                <a:ea typeface="Gulim" pitchFamily="34" charset="-127"/>
              </a:rPr>
              <a:t>  but supreme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solidFill>
                  <a:schemeClr val="bg1"/>
                </a:solidFill>
                <a:latin typeface="Arial Black" panose="020B0A04020102020204" pitchFamily="34" charset="0"/>
                <a:ea typeface="Gulim" pitchFamily="34" charset="-127"/>
              </a:rPr>
              <a:t>beauty</a:t>
            </a:r>
          </a:p>
        </p:txBody>
      </p:sp>
      <p:sp>
        <p:nvSpPr>
          <p:cNvPr id="19459" name="제목 19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zh-CN" sz="2800" smtClean="0">
                <a:solidFill>
                  <a:schemeClr val="tx1"/>
                </a:solidFill>
              </a:rPr>
              <a:t>Информационно-коммуникативная технология</a:t>
            </a:r>
            <a:endParaRPr lang="zh-CN" altLang="en-US" sz="2800" smtClean="0"/>
          </a:p>
        </p:txBody>
      </p:sp>
      <p:sp>
        <p:nvSpPr>
          <p:cNvPr id="19460" name="矩形 19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</a:rPr>
              <a:t> </a:t>
            </a:r>
            <a:r>
              <a:rPr lang="en-US" altLang="zh-CN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  <a:hlinkClick r:id="rId2"/>
              </a:rPr>
              <a:t> </a:t>
            </a:r>
            <a:endParaRPr lang="zh-CN" altLang="en-US" sz="1100">
              <a:solidFill>
                <a:srgbClr val="414141"/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19461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t="6476" r="15433" b="16191"/>
          <a:stretch>
            <a:fillRect/>
          </a:stretch>
        </p:blipFill>
        <p:spPr bwMode="auto">
          <a:xfrm>
            <a:off x="250825" y="908050"/>
            <a:ext cx="4224338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 t="25591" r="17706" b="11366"/>
          <a:stretch>
            <a:fillRect/>
          </a:stretch>
        </p:blipFill>
        <p:spPr bwMode="auto">
          <a:xfrm>
            <a:off x="4716463" y="908050"/>
            <a:ext cx="410368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661" r="15431" b="17055"/>
          <a:stretch>
            <a:fillRect/>
          </a:stretch>
        </p:blipFill>
        <p:spPr bwMode="auto">
          <a:xfrm>
            <a:off x="250825" y="3860800"/>
            <a:ext cx="422433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7905" r="20152" b="3236"/>
          <a:stretch>
            <a:fillRect/>
          </a:stretch>
        </p:blipFill>
        <p:spPr bwMode="auto">
          <a:xfrm>
            <a:off x="4716463" y="3860800"/>
            <a:ext cx="410368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제목 4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zh-CN" smtClean="0">
                <a:solidFill>
                  <a:schemeClr val="tx1"/>
                </a:solidFill>
              </a:rPr>
              <a:t>Технология Наставничества</a:t>
            </a:r>
            <a:endParaRPr lang="zh-CN" altLang="en-US" smtClean="0"/>
          </a:p>
        </p:txBody>
      </p:sp>
      <p:sp>
        <p:nvSpPr>
          <p:cNvPr id="20483" name="矩形 47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</a:rPr>
              <a:t> </a:t>
            </a:r>
            <a:r>
              <a:rPr lang="en-US" altLang="zh-CN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  <a:hlinkClick r:id="rId2"/>
              </a:rPr>
              <a:t> </a:t>
            </a:r>
            <a:endParaRPr lang="zh-CN" altLang="en-US" sz="1100">
              <a:solidFill>
                <a:srgbClr val="414141"/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20484" name="Рисунок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5624" r="10611" b="11697"/>
          <a:stretch>
            <a:fillRect/>
          </a:stretch>
        </p:blipFill>
        <p:spPr bwMode="auto">
          <a:xfrm>
            <a:off x="236538" y="981075"/>
            <a:ext cx="41910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42481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1075"/>
            <a:ext cx="419893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8" t="31519" r="26071" b="28482"/>
          <a:stretch>
            <a:fillRect/>
          </a:stretch>
        </p:blipFill>
        <p:spPr bwMode="auto">
          <a:xfrm>
            <a:off x="4716463" y="3789363"/>
            <a:ext cx="419893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47"/>
          <p:cNvSpPr>
            <a:spLocks noChangeArrowheads="1"/>
          </p:cNvSpPr>
          <p:nvPr/>
        </p:nvSpPr>
        <p:spPr bwMode="auto">
          <a:xfrm>
            <a:off x="250825" y="1557338"/>
            <a:ext cx="64928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2"/>
              </a:rPr>
              <a:t>www.1ppt.com/moban/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3"/>
              </a:rPr>
              <a:t>www.1ppt.com/hangye/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</a:p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4"/>
              </a:rPr>
              <a:t>www.1ppt.com/jieri/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素材下载：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5"/>
              </a:rPr>
              <a:t>www.1ppt.com/sucai/</a:t>
            </a:r>
            <a:endParaRPr lang="en-US" altLang="zh-CN" sz="100">
              <a:solidFill>
                <a:srgbClr val="4A452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www.1ppt.com/beijing/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图表下载：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7"/>
              </a:rPr>
              <a:t>www.1ppt.com/tubiao/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</a:t>
            </a:r>
          </a:p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优秀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8"/>
              </a:rPr>
              <a:t>www.1ppt.com/xiazai/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9"/>
              </a:rPr>
              <a:t>www.1ppt.com/powerpoint/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</a:t>
            </a:r>
          </a:p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Word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0"/>
              </a:rPr>
              <a:t>www.1ppt.com/word/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 Excel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1"/>
              </a:rPr>
              <a:t>www.1ppt.com/excel/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资料下载：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2"/>
              </a:rPr>
              <a:t>www.1ppt.com/ziliao/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课件下载：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3"/>
              </a:rPr>
              <a:t>www.1ppt.com/kejian/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</a:p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范文下载：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4"/>
              </a:rPr>
              <a:t>www.1ppt.com/fanwen/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试卷下载：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5"/>
              </a:rPr>
              <a:t>www.1ppt.com/shiti/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教案下载：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6"/>
              </a:rPr>
              <a:t>www.1ppt.com/jiaoan/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  <a:endParaRPr lang="zh-CN" altLang="en-US" sz="100">
              <a:solidFill>
                <a:srgbClr val="4A452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1507" name="직사각형 3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FFFFFF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1508" name="그림 35" descr="줄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矩形 35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Arial" panose="020B0604020202020204" pitchFamily="34" charset="0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</a:rPr>
              <a:t> </a:t>
            </a:r>
            <a:r>
              <a:rPr lang="en-US" altLang="zh-CN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  <a:hlinkClick r:id="rId18"/>
              </a:rPr>
              <a:t> </a:t>
            </a:r>
            <a:endParaRPr lang="zh-CN" altLang="en-US" sz="1100">
              <a:solidFill>
                <a:srgbClr val="414141"/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21510" name="Рисунок 4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9143" r="33128" b="12762"/>
          <a:stretch>
            <a:fillRect/>
          </a:stretch>
        </p:blipFill>
        <p:spPr bwMode="auto">
          <a:xfrm>
            <a:off x="250825" y="549275"/>
            <a:ext cx="8532813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그림 34" descr="메달모음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0"/>
            <a:ext cx="27146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2536" name="직사각형 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7" name="Text Box 4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333333"/>
                  </a:solidFill>
                  <a:latin typeface="HY헤드라인M" pitchFamily="2" charset="-127"/>
                  <a:ea typeface="HY헤드라인M" pitchFamily="2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rgbClr val="333333"/>
                  </a:solidFill>
                  <a:latin typeface="HY헤드라인M" pitchFamily="2" charset="-127"/>
                  <a:ea typeface="HY헤드라인M" pitchFamily="2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333333"/>
                  </a:solidFill>
                  <a:latin typeface="HY헤드라인M" pitchFamily="2" charset="-127"/>
                  <a:ea typeface="HY헤드라인M" pitchFamily="2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rgbClr val="333333"/>
                  </a:solidFill>
                  <a:latin typeface="HY헤드라인M" pitchFamily="2" charset="-127"/>
                  <a:ea typeface="HY헤드라인M" pitchFamily="2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rgbClr val="333333"/>
                  </a:solidFill>
                  <a:latin typeface="HY헤드라인M" pitchFamily="2" charset="-127"/>
                  <a:ea typeface="HY헤드라인M" pitchFamily="2" charset="-127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rgbClr val="333333"/>
                  </a:solidFill>
                  <a:latin typeface="HY헤드라인M" pitchFamily="2" charset="-127"/>
                  <a:ea typeface="HY헤드라인M" pitchFamily="2" charset="-127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rgbClr val="333333"/>
                  </a:solidFill>
                  <a:latin typeface="HY헤드라인M" pitchFamily="2" charset="-127"/>
                  <a:ea typeface="HY헤드라인M" pitchFamily="2" charset="-127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rgbClr val="333333"/>
                  </a:solidFill>
                  <a:latin typeface="HY헤드라인M" pitchFamily="2" charset="-127"/>
                  <a:ea typeface="HY헤드라인M" pitchFamily="2" charset="-127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rgbClr val="333333"/>
                  </a:solidFill>
                  <a:latin typeface="HY헤드라인M" pitchFamily="2" charset="-127"/>
                  <a:ea typeface="HY헤드라인M" pitchFamily="2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1800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pic>
        <p:nvPicPr>
          <p:cNvPr id="22531" name="그림 15" descr="투명 사람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88" y="500063"/>
            <a:ext cx="9285288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그림 14" descr="줄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9144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WordArt 10"/>
          <p:cNvSpPr>
            <a:spLocks noChangeArrowheads="1" noChangeShapeType="1" noTextEdit="1"/>
          </p:cNvSpPr>
          <p:nvPr/>
        </p:nvSpPr>
        <p:spPr bwMode="auto">
          <a:xfrm>
            <a:off x="3167063" y="3289300"/>
            <a:ext cx="2809875" cy="173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1600" kern="10" spc="-80">
              <a:solidFill>
                <a:srgbClr val="404040"/>
              </a:solidFill>
              <a:effectLst>
                <a:outerShdw dist="12700" dir="5400000" algn="ctr" rotWithShape="0">
                  <a:schemeClr val="tx1">
                    <a:alpha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4" name="TextBox 35"/>
          <p:cNvSpPr txBox="1">
            <a:spLocks noChangeArrowheads="1"/>
          </p:cNvSpPr>
          <p:nvPr/>
        </p:nvSpPr>
        <p:spPr bwMode="auto">
          <a:xfrm>
            <a:off x="0" y="2500313"/>
            <a:ext cx="91440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1" hangingPunct="1">
              <a:defRPr/>
            </a:pPr>
            <a:r>
              <a:rPr lang="ru-RU" altLang="zh-CN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HY헤드라인M" pitchFamily="2" charset="-127"/>
              </a:rPr>
              <a:t>Спасибо за внимание</a:t>
            </a:r>
            <a:endParaRPr lang="ko-KR" alt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HY헤드라인M" pitchFamily="2" charset="-127"/>
            </a:endParaRPr>
          </a:p>
        </p:txBody>
      </p:sp>
      <p:sp>
        <p:nvSpPr>
          <p:cNvPr id="22535" name="矩形 8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rgbClr val="333333"/>
                </a:solidFill>
                <a:latin typeface="HY헤드라인M" pitchFamily="2" charset="-127"/>
                <a:ea typeface="HY헤드라인M" pitchFamily="2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</a:rPr>
              <a:t> </a:t>
            </a:r>
            <a:r>
              <a:rPr lang="en-US" altLang="zh-CN" sz="1100">
                <a:solidFill>
                  <a:srgbClr val="414141"/>
                </a:solidFill>
                <a:latin typeface="Gulim" pitchFamily="34" charset="-127"/>
                <a:ea typeface="Gulim" pitchFamily="34" charset="-127"/>
                <a:hlinkClick r:id="rId5"/>
              </a:rPr>
              <a:t> </a:t>
            </a:r>
            <a:endParaRPr lang="zh-CN" altLang="en-US" sz="1100">
              <a:solidFill>
                <a:srgbClr val="414141"/>
              </a:solidFill>
              <a:latin typeface="Gulim" pitchFamily="34" charset="-127"/>
              <a:ea typeface="Gulim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korea_0Ae133037[1]">
  <a:themeElements>
    <a:clrScheme name="pptkorea_0Ae133037[1]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pptkorea_0Ae133037[1]">
      <a:majorFont>
        <a:latin typeface="Times New Roman"/>
        <a:ea typeface="HY헤드라인M"/>
        <a:cs typeface=""/>
      </a:majorFont>
      <a:minorFont>
        <a:latin typeface="HY헤드라인M"/>
        <a:ea typeface="HY헤드라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pptkorea_0Ae133037[1]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디자인 사용자 지정">
  <a:themeElements>
    <a:clrScheme name="5_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디자인 사용자 지정">
      <a:majorFont>
        <a:latin typeface="Times New Roman"/>
        <a:ea typeface="HY헤드라인M"/>
        <a:cs typeface=""/>
      </a:majorFont>
      <a:minorFont>
        <a:latin typeface="Arial"/>
        <a:ea typeface="HY헤드라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5_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디자인 사용자 지정">
  <a:themeElements>
    <a:clrScheme name="6_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디자인 사용자 지정">
      <a:majorFont>
        <a:latin typeface="Times New Roman"/>
        <a:ea typeface="HY헤드라인M"/>
        <a:cs typeface=""/>
      </a:majorFont>
      <a:minorFont>
        <a:latin typeface="Arial"/>
        <a:ea typeface="HY헤드라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6_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디자인 사용자 지정">
  <a:themeElements>
    <a:clrScheme name="7_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디자인 사용자 지정">
      <a:majorFont>
        <a:latin typeface="Times New Roman"/>
        <a:ea typeface="HY헤드라인M"/>
        <a:cs typeface=""/>
      </a:majorFont>
      <a:minorFont>
        <a:latin typeface="Arial"/>
        <a:ea typeface="HY헤드라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7_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디자인 사용자 지정">
  <a:themeElements>
    <a:clrScheme name="8_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디자인 사용자 지정">
      <a:majorFont>
        <a:latin typeface="Malgun Gothic"/>
        <a:ea typeface="Malgun Gothic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8_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디자인 사용자 지정">
  <a:themeElements>
    <a:clrScheme name="4_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디자인 사용자 지정">
      <a:majorFont>
        <a:latin typeface="Times New Roman"/>
        <a:ea typeface="HY헤드라인M"/>
        <a:cs typeface=""/>
      </a:majorFont>
      <a:minorFont>
        <a:latin typeface="Arial"/>
        <a:ea typeface="HY헤드라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4_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디자인 사용자 지정">
  <a:themeElements>
    <a:clrScheme name="3_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Times New Roman"/>
        <a:ea typeface="HY헤드라인M"/>
        <a:cs typeface=""/>
      </a:majorFont>
      <a:minorFont>
        <a:latin typeface="Arial"/>
        <a:ea typeface="HY헤드라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디자인 사용자 지정">
      <a:majorFont>
        <a:latin typeface="Malgun Gothic"/>
        <a:ea typeface="Malgun Gothic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Times New Roman"/>
        <a:ea typeface="HY헤드라인M"/>
        <a:cs typeface=""/>
      </a:majorFont>
      <a:minorFont>
        <a:latin typeface="Arial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pptkorea_0Ae133037[1]">
  <a:themeElements>
    <a:clrScheme name="1_pptkorea_0Ae133037[1]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pptkorea_0Ae133037[1]">
      <a:majorFont>
        <a:latin typeface="Times New Roman"/>
        <a:ea typeface="HY헤드라인M"/>
        <a:cs typeface=""/>
      </a:majorFont>
      <a:minorFont>
        <a:latin typeface="HY헤드라인M"/>
        <a:ea typeface="HY헤드라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pptkorea_0Ae133037[1]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pptkorea_0Ae133037[1]">
  <a:themeElements>
    <a:clrScheme name="2_pptkorea_0Ae133037[1]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pptkorea_0Ae133037[1]">
      <a:majorFont>
        <a:latin typeface="Times New Roman"/>
        <a:ea typeface="HY헤드라인M"/>
        <a:cs typeface=""/>
      </a:majorFont>
      <a:minorFont>
        <a:latin typeface="HY헤드라인M"/>
        <a:ea typeface="HY헤드라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pptkorea_0Ae133037[1]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pptkorea_0Ae133037[1]">
  <a:themeElements>
    <a:clrScheme name="3_pptkorea_0Ae133037[1]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pptkorea_0Ae133037[1]">
      <a:majorFont>
        <a:latin typeface="Times New Roman"/>
        <a:ea typeface="HY헤드라인M"/>
        <a:cs typeface=""/>
      </a:majorFont>
      <a:minorFont>
        <a:latin typeface="HY헤드라인M"/>
        <a:ea typeface="HY헤드라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pptkorea_0Ae133037[1]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pptkorea_0Ae133037[1]">
  <a:themeElements>
    <a:clrScheme name="4_pptkorea_0Ae133037[1]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pptkorea_0Ae133037[1]">
      <a:majorFont>
        <a:latin typeface="Times New Roman"/>
        <a:ea typeface="HY헤드라인M"/>
        <a:cs typeface=""/>
      </a:majorFont>
      <a:minorFont>
        <a:latin typeface="HY헤드라인M"/>
        <a:ea typeface="HY헤드라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4_pptkorea_0Ae133037[1]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pptkorea_0Ae133037[1]</Template>
  <TotalTime>52</TotalTime>
  <Pages>0</Pages>
  <Words>165</Words>
  <Characters>0</Characters>
  <Application>Microsoft Office PowerPoint</Application>
  <DocSecurity>0</DocSecurity>
  <PresentationFormat>Экран (4:3)</PresentationFormat>
  <Lines>0</Lines>
  <Paragraphs>31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8</vt:i4>
      </vt:variant>
    </vt:vector>
  </HeadingPairs>
  <TitlesOfParts>
    <vt:vector size="29" baseType="lpstr">
      <vt:lpstr>Gulim</vt:lpstr>
      <vt:lpstr>Arial</vt:lpstr>
      <vt:lpstr>Times New Roman</vt:lpstr>
      <vt:lpstr>HY헤드라인M</vt:lpstr>
      <vt:lpstr>Malgun Gothic</vt:lpstr>
      <vt:lpstr>Arial Black</vt:lpstr>
      <vt:lpstr>Calibri</vt:lpstr>
      <vt:lpstr>SimSun</vt:lpstr>
      <vt:lpstr>pptkorea_0Ae133037[1]</vt:lpstr>
      <vt:lpstr>4_디자인 사용자 지정</vt:lpstr>
      <vt:lpstr>3_디자인 사용자 지정</vt:lpstr>
      <vt:lpstr>2_디자인 사용자 지정</vt:lpstr>
      <vt:lpstr>디자인 사용자 지정</vt:lpstr>
      <vt:lpstr>1_pptkorea_0Ae133037[1]</vt:lpstr>
      <vt:lpstr>2_pptkorea_0Ae133037[1]</vt:lpstr>
      <vt:lpstr>3_pptkorea_0Ae133037[1]</vt:lpstr>
      <vt:lpstr>4_pptkorea_0Ae133037[1]</vt:lpstr>
      <vt:lpstr>5_디자인 사용자 지정</vt:lpstr>
      <vt:lpstr>6_디자인 사용자 지정</vt:lpstr>
      <vt:lpstr>7_디자인 사용자 지정</vt:lpstr>
      <vt:lpstr>8_디자인 사용자 지정</vt:lpstr>
      <vt:lpstr>Презентация PowerPoint</vt:lpstr>
      <vt:lpstr>Здоровьесберегающая технология</vt:lpstr>
      <vt:lpstr>Личностно-ориентированная технология</vt:lpstr>
      <vt:lpstr>Коллективно-групповая технология</vt:lpstr>
      <vt:lpstr>Информационно-коммуникативная технология</vt:lpstr>
      <vt:lpstr>Технология Наставничества</vt:lpstr>
      <vt:lpstr>Презентация PowerPoint</vt:lpstr>
      <vt:lpstr>Презентация PowerPoint</vt:lpstr>
    </vt:vector>
  </TitlesOfParts>
  <Manager/>
  <Company>Microsoft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鞀澕鞚措摐 1</dc:title>
  <dc:subject/>
  <dc:creator>牍?瓴岇澊旄</dc:creator>
  <cp:keywords/>
  <dc:description/>
  <cp:lastModifiedBy>МОУ ДО РЦДОД</cp:lastModifiedBy>
  <cp:revision>23</cp:revision>
  <cp:lastPrinted>1899-12-30T00:00:00Z</cp:lastPrinted>
  <dcterms:created xsi:type="dcterms:W3CDTF">2011-03-08T06:16:01Z</dcterms:created>
  <dcterms:modified xsi:type="dcterms:W3CDTF">2023-10-24T07:12:18Z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2052-8.1.0.3089</vt:lpwstr>
  </property>
</Properties>
</file>