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9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1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22F8-36EB-4DB9-9A21-FBF1DC8CC07A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2B326C2-DDC9-4983-9323-25A2E9748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769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76BC-EA6E-4ADF-AADE-5B09C9EEDFEA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EB0A-0AE9-408C-8C59-31523A3E32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73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BBDC-DBD9-4D80-A85E-A287128169FE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C4910-4A6F-45EE-9E61-ECA4C166F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77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E949-CDF7-48E7-AEC2-81EFB4DB50C0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0B869-1E58-4E1F-967E-BA37C89CE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82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E2F9-4BD3-451F-8B4D-2ABC85F1E200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BC03DCE-0BDE-441D-8E57-75AF3BA88B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378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46CA-8EC1-4E34-811B-FF79CE52CABB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4F7FD-A84C-4CD2-ADBB-8949DFB9D3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0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1B4B-B79B-4BB4-A407-540F9183093B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F7EA-CE1C-4FE4-9DF1-B2BC79234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1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F6EC7-543D-4658-A811-9FEC0272D55B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1CD97-F5C5-4B30-ADAB-5664D87C33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8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3660-5239-46AC-9282-B0679963206B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B2B7A-2007-4738-BC59-D99D334159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8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DA6C-07C1-4D20-B494-7AD8693AA9B1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70A7-3CD4-4B28-BA06-16B4FF9AE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33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7E67-DCAD-47BE-9FC1-E89654B460AF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B9215FE-424C-4FD4-952B-7CCD3ABAB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08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67F70-D470-4D29-B332-8D2A75DBAC46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3D9CFBD7-6038-482B-A3E9-297C4B47A7E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850" y="28527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Использование информационно- коммуникативных технологий на занятиях по изобразительной деятельности в дополнительном образовании.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113" y="4941888"/>
            <a:ext cx="5627687" cy="13827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Баязитова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 Н.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313" y="765175"/>
            <a:ext cx="38179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ДО «РЦДОД»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313" y="620713"/>
            <a:ext cx="32781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Интернет</a:t>
            </a:r>
          </a:p>
        </p:txBody>
      </p:sp>
      <p:pic>
        <p:nvPicPr>
          <p:cNvPr id="14339" name="Рисунок 2" descr="кеорав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7820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55650" y="1058863"/>
            <a:ext cx="4579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>
              <a:defRPr/>
            </a:pPr>
            <a:r>
              <a:rPr lang="ru-RU" sz="1400" u="sng" dirty="0">
                <a:solidFill>
                  <a:srgbClr val="181818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для педагога</a:t>
            </a:r>
            <a:r>
              <a:rPr lang="ru-RU" sz="32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9388" y="1916113"/>
            <a:ext cx="8640762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нестандартной организации занятия;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информационно- коммуникативной компетентности;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индивидуального обучения;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404813"/>
            <a:ext cx="4279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>
              <a:defRPr/>
            </a:pPr>
            <a:r>
              <a:rPr lang="ru-RU" sz="3200" b="1" u="sng">
                <a:solidFill>
                  <a:srgbClr val="181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обучающегося:</a:t>
            </a: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9388" y="1916113"/>
            <a:ext cx="86407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800" b="1">
                <a:solidFill>
                  <a:srgbClr val="181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интереса к изучаемому предмету;</a:t>
            </a: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ru-RU" sz="2800" b="1">
                <a:solidFill>
                  <a:srgbClr val="181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коммуникативной и информационной компетенций;</a:t>
            </a: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800" b="1">
                <a:solidFill>
                  <a:srgbClr val="181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самостоятельной познавательной деятельности</a:t>
            </a:r>
            <a:r>
              <a:rPr lang="ru-RU" sz="280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55650" y="404813"/>
            <a:ext cx="7929563" cy="1076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Подготовку занятия с применением ИКТ </a:t>
            </a:r>
          </a:p>
          <a:p>
            <a:pPr algn="ctr">
              <a:defRPr/>
            </a:pPr>
            <a:r>
              <a:rPr lang="ru-RU" sz="3200" b="1" u="sng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разделить на 4 этапа: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013" y="2924175"/>
            <a:ext cx="7264400" cy="295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1-й этап.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Технологический.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2-й этап.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Содержательно-организационный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3-й этап.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Процессуальный.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4-й этап.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Аналитико-рефлексивный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188" y="2133600"/>
            <a:ext cx="8604250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0" y="908050"/>
            <a:ext cx="88550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000099"/>
                </a:solidFill>
                <a:latin typeface="Comic Sans MS" panose="030F0702030302020204" pitchFamily="66" charset="0"/>
              </a:rPr>
              <a:t>         ИКТ используются не как цель, а как еще один</a:t>
            </a:r>
          </a:p>
          <a:p>
            <a:pPr eaLnBrk="1" hangingPunct="1"/>
            <a:r>
              <a:rPr lang="ru-RU" altLang="ru-RU" sz="2200" b="1">
                <a:solidFill>
                  <a:srgbClr val="000099"/>
                </a:solidFill>
                <a:latin typeface="Comic Sans MS" panose="030F0702030302020204" pitchFamily="66" charset="0"/>
              </a:rPr>
              <a:t> педагогический инструмент, способствующий достижению</a:t>
            </a:r>
          </a:p>
          <a:p>
            <a:pPr eaLnBrk="1" hangingPunct="1"/>
            <a:r>
              <a:rPr lang="ru-RU" altLang="ru-RU" sz="2200" b="1">
                <a:solidFill>
                  <a:srgbClr val="000099"/>
                </a:solidFill>
                <a:latin typeface="Comic Sans MS" panose="030F0702030302020204" pitchFamily="66" charset="0"/>
              </a:rPr>
              <a:t> цели занятия. </a:t>
            </a:r>
          </a:p>
          <a:p>
            <a:pPr eaLnBrk="1" hangingPunct="1"/>
            <a:r>
              <a:rPr lang="ru-RU" altLang="ru-RU" sz="2200" b="1">
                <a:solidFill>
                  <a:srgbClr val="000099"/>
                </a:solidFill>
                <a:latin typeface="Comic Sans MS" panose="030F0702030302020204" pitchFamily="66" charset="0"/>
              </a:rPr>
              <a:t>         Использование компьютерных технологий позволяет</a:t>
            </a:r>
          </a:p>
          <a:p>
            <a:pPr eaLnBrk="1" hangingPunct="1"/>
            <a:r>
              <a:rPr lang="ru-RU" altLang="ru-RU" sz="2200" b="1">
                <a:solidFill>
                  <a:srgbClr val="000099"/>
                </a:solidFill>
                <a:latin typeface="Comic Sans MS" panose="030F0702030302020204" pitchFamily="66" charset="0"/>
              </a:rPr>
              <a:t> изменить учебный процесс в лучшую, более комфортную </a:t>
            </a:r>
          </a:p>
          <a:p>
            <a:pPr eaLnBrk="1" hangingPunct="1"/>
            <a:r>
              <a:rPr lang="ru-RU" altLang="ru-RU" sz="2200" b="1">
                <a:solidFill>
                  <a:srgbClr val="000099"/>
                </a:solidFill>
                <a:latin typeface="Comic Sans MS" panose="030F0702030302020204" pitchFamily="66" charset="0"/>
              </a:rPr>
              <a:t>сторону, охватывая все этапы учебной деятельности.</a:t>
            </a:r>
          </a:p>
          <a:p>
            <a:pPr eaLnBrk="1" hangingPunct="1"/>
            <a:endParaRPr lang="ru-RU" altLang="ru-RU">
              <a:latin typeface="Constantia" panose="02030602050306030303" pitchFamily="18" charset="0"/>
            </a:endParaRPr>
          </a:p>
        </p:txBody>
      </p:sp>
      <p:pic>
        <p:nvPicPr>
          <p:cNvPr id="6147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124200"/>
            <a:ext cx="3276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 </a:t>
            </a:r>
            <a:r>
              <a:rPr lang="ru-RU" sz="4000" b="1" i="1" dirty="0" smtClean="0">
                <a:solidFill>
                  <a:srgbClr val="000099"/>
                </a:solidFill>
              </a:rPr>
              <a:t>Цели использования ИКТ </a:t>
            </a:r>
            <a:br>
              <a:rPr lang="ru-RU" sz="4000" b="1" i="1" dirty="0" smtClean="0">
                <a:solidFill>
                  <a:srgbClr val="000099"/>
                </a:solidFill>
              </a:rPr>
            </a:br>
            <a:r>
              <a:rPr lang="ru-RU" sz="4000" b="1" i="1" dirty="0" smtClean="0">
                <a:solidFill>
                  <a:srgbClr val="000099"/>
                </a:solidFill>
              </a:rPr>
              <a:t>на занятиях объединения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2133600"/>
            <a:ext cx="8509000" cy="38877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сделать занятие современным (с точки зрения использования технических средств);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приблизить занятие к мировосприятию    современного ребенка; 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помочь педагогу в возможности эмоционально и образно подать материал.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620713"/>
            <a:ext cx="66659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применения ИКТ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125538"/>
            <a:ext cx="7921625" cy="3636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defRPr/>
            </a:pP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с </a:t>
            </a:r>
            <a:r>
              <a:rPr lang="ru-RU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поддержкой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1.видеоролики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презентация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мастер-класс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defRPr/>
            </a:pP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с выходом во всемирную сеть Интернет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313" y="549275"/>
            <a:ext cx="820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Виртуальные путешествия и экскурсии</a:t>
            </a:r>
          </a:p>
        </p:txBody>
      </p:sp>
      <p:pic>
        <p:nvPicPr>
          <p:cNvPr id="6" name="Рисунок 5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744415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7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293096"/>
            <a:ext cx="5053838" cy="226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4_02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6303" y="1196752"/>
            <a:ext cx="4057657" cy="28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620713"/>
            <a:ext cx="4572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Видеоролики</a:t>
            </a:r>
          </a:p>
        </p:txBody>
      </p:sp>
      <p:pic>
        <p:nvPicPr>
          <p:cNvPr id="10243" name="Рисунок 2" descr="ваистпмь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0259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 descr="саиап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44751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260350"/>
            <a:ext cx="77311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Презентации и мастер - классы</a:t>
            </a:r>
          </a:p>
        </p:txBody>
      </p:sp>
      <p:pic>
        <p:nvPicPr>
          <p:cNvPr id="11267" name="Рисунок 3" descr="чыдоислфыоют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1"/>
          <a:stretch>
            <a:fillRect/>
          </a:stretch>
        </p:blipFill>
        <p:spPr bwMode="auto">
          <a:xfrm>
            <a:off x="250825" y="836613"/>
            <a:ext cx="26654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 descr="длорпавы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t="39224"/>
          <a:stretch>
            <a:fillRect/>
          </a:stretch>
        </p:blipFill>
        <p:spPr bwMode="auto">
          <a:xfrm>
            <a:off x="3006725" y="836613"/>
            <a:ext cx="613727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 descr="трпас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2" b="21713"/>
          <a:stretch>
            <a:fillRect/>
          </a:stretch>
        </p:blipFill>
        <p:spPr bwMode="auto">
          <a:xfrm>
            <a:off x="3113088" y="3644900"/>
            <a:ext cx="60309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713" y="476250"/>
            <a:ext cx="5262562" cy="1754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Физ</a:t>
            </a:r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– минутка.</a:t>
            </a:r>
          </a:p>
          <a:p>
            <a:pPr>
              <a:defRPr/>
            </a:pPr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  </a:t>
            </a:r>
            <a:r>
              <a:rPr lang="ru-RU" sz="36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Мульт</a:t>
            </a:r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– зарядка.</a:t>
            </a:r>
          </a:p>
          <a:p>
            <a:pPr>
              <a:defRPr/>
            </a:pPr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       Танец – игра.</a:t>
            </a:r>
          </a:p>
        </p:txBody>
      </p:sp>
      <p:pic>
        <p:nvPicPr>
          <p:cNvPr id="12291" name="Рисунок 3" descr="ваыав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4617" r="74918" b="40984"/>
          <a:stretch>
            <a:fillRect/>
          </a:stretch>
        </p:blipFill>
        <p:spPr bwMode="auto">
          <a:xfrm>
            <a:off x="0" y="2205038"/>
            <a:ext cx="4371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 descr="ваыав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71010" r="75198" b="12183"/>
          <a:stretch>
            <a:fillRect/>
          </a:stretch>
        </p:blipFill>
        <p:spPr bwMode="auto">
          <a:xfrm>
            <a:off x="4716463" y="2276475"/>
            <a:ext cx="37798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 descr="ваыав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58405" r="75200" b="27589"/>
          <a:stretch>
            <a:fillRect/>
          </a:stretch>
        </p:blipFill>
        <p:spPr bwMode="auto">
          <a:xfrm>
            <a:off x="2527300" y="4508500"/>
            <a:ext cx="36718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50"/>
            <a:ext cx="86756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Творческие викторины, игры, художественные </a:t>
            </a:r>
            <a:r>
              <a:rPr lang="ru-RU" sz="28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пазлы</a:t>
            </a:r>
            <a:endParaRPr lang="ru-RU" sz="28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13315" name="Рисунок 2" descr="вараеоп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2221" r="6688"/>
          <a:stretch>
            <a:fillRect/>
          </a:stretch>
        </p:blipFill>
        <p:spPr bwMode="auto">
          <a:xfrm>
            <a:off x="4716463" y="4797425"/>
            <a:ext cx="4243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 descr="лдропмспчваыфап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44398" r="17712"/>
          <a:stretch>
            <a:fillRect/>
          </a:stretch>
        </p:blipFill>
        <p:spPr bwMode="auto">
          <a:xfrm>
            <a:off x="250825" y="2781300"/>
            <a:ext cx="46101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ьялсоив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42998" r="18489"/>
          <a:stretch>
            <a:fillRect/>
          </a:stretch>
        </p:blipFill>
        <p:spPr bwMode="auto">
          <a:xfrm>
            <a:off x="5006975" y="1700213"/>
            <a:ext cx="41370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kisspng-jigsaw-puzzles-clip-art-5ae2a0aada3b67.53212083152480170689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r="19984"/>
          <a:stretch>
            <a:fillRect/>
          </a:stretch>
        </p:blipFill>
        <p:spPr bwMode="auto">
          <a:xfrm>
            <a:off x="2843213" y="5084763"/>
            <a:ext cx="16573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202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Times New Roman</vt:lpstr>
      <vt:lpstr>Comic Sans MS</vt:lpstr>
      <vt:lpstr>Wingdings</vt:lpstr>
      <vt:lpstr>Поток</vt:lpstr>
      <vt:lpstr>Использование информационно- коммуникативных технологий на занятиях по изобразительной деятельности в дополнительном образовании.</vt:lpstr>
      <vt:lpstr>Презентация PowerPoint</vt:lpstr>
      <vt:lpstr>  Цели использования ИКТ  на занятиях объединения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информационно-коммуникативных технологий на занятиях по изобразительной деятельности в дополнительном образовании»</dc:title>
  <dc:creator>HP</dc:creator>
  <cp:lastModifiedBy>МОУ ДО РЦДОД</cp:lastModifiedBy>
  <cp:revision>4</cp:revision>
  <dcterms:created xsi:type="dcterms:W3CDTF">2023-10-20T08:33:15Z</dcterms:created>
  <dcterms:modified xsi:type="dcterms:W3CDTF">2023-10-25T04:05:19Z</dcterms:modified>
</cp:coreProperties>
</file>