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323" r:id="rId3"/>
    <p:sldId id="261" r:id="rId4"/>
    <p:sldId id="287" r:id="rId5"/>
    <p:sldId id="283" r:id="rId6"/>
    <p:sldId id="284" r:id="rId7"/>
    <p:sldId id="285" r:id="rId8"/>
    <p:sldId id="286" r:id="rId9"/>
    <p:sldId id="268" r:id="rId10"/>
    <p:sldId id="275" r:id="rId11"/>
    <p:sldId id="271" r:id="rId12"/>
    <p:sldId id="274" r:id="rId13"/>
    <p:sldId id="276" r:id="rId14"/>
    <p:sldId id="273" r:id="rId15"/>
    <p:sldId id="266" r:id="rId16"/>
    <p:sldId id="303" r:id="rId17"/>
    <p:sldId id="304" r:id="rId18"/>
    <p:sldId id="312" r:id="rId19"/>
    <p:sldId id="313" r:id="rId20"/>
    <p:sldId id="314" r:id="rId21"/>
    <p:sldId id="315" r:id="rId22"/>
    <p:sldId id="316" r:id="rId23"/>
    <p:sldId id="288" r:id="rId24"/>
    <p:sldId id="289" r:id="rId25"/>
    <p:sldId id="310" r:id="rId26"/>
    <p:sldId id="311" r:id="rId27"/>
    <p:sldId id="317" r:id="rId28"/>
    <p:sldId id="318" r:id="rId29"/>
    <p:sldId id="298" r:id="rId30"/>
    <p:sldId id="299" r:id="rId31"/>
    <p:sldId id="300" r:id="rId32"/>
    <p:sldId id="302" r:id="rId33"/>
    <p:sldId id="295" r:id="rId34"/>
    <p:sldId id="296" r:id="rId35"/>
    <p:sldId id="297" r:id="rId36"/>
    <p:sldId id="305" r:id="rId37"/>
    <p:sldId id="307" r:id="rId38"/>
    <p:sldId id="308" r:id="rId39"/>
    <p:sldId id="309" r:id="rId40"/>
    <p:sldId id="322" r:id="rId41"/>
    <p:sldId id="319" r:id="rId42"/>
    <p:sldId id="320" r:id="rId43"/>
    <p:sldId id="321" r:id="rId44"/>
    <p:sldId id="301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1B09"/>
    <a:srgbClr val="6C2826"/>
    <a:srgbClr val="85DF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69" d="100"/>
          <a:sy n="69" d="100"/>
        </p:scale>
        <p:origin x="1416" y="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5BC635-EDD1-40C9-9E93-D297C6075BA9}" type="doc">
      <dgm:prSet loTypeId="urn:microsoft.com/office/officeart/2005/8/layout/list1" loCatId="list" qsTypeId="urn:microsoft.com/office/officeart/2005/8/quickstyle/simple3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E5B7752B-4162-4ECE-9B61-F7A6C2607EC0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разработку занятия или серии занятий; 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4205D58B-3A8E-440B-A55D-B6F75AFFE010}" type="parTrans" cxnId="{97689100-BC7A-4989-98DC-C23CF5A06913}">
      <dgm:prSet/>
      <dgm:spPr/>
      <dgm:t>
        <a:bodyPr/>
        <a:lstStyle/>
        <a:p>
          <a:endParaRPr lang="ru-RU"/>
        </a:p>
      </dgm:t>
    </dgm:pt>
    <dgm:pt modelId="{31C09596-6513-4BB2-91AC-D53975579F7D}" type="sibTrans" cxnId="{97689100-BC7A-4989-98DC-C23CF5A06913}">
      <dgm:prSet/>
      <dgm:spPr/>
      <dgm:t>
        <a:bodyPr/>
        <a:lstStyle/>
        <a:p>
          <a:endParaRPr lang="ru-RU"/>
        </a:p>
      </dgm:t>
    </dgm:pt>
    <dgm:pt modelId="{D8577DE7-5FA1-4232-9B7D-F998CDDADBE5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разработку темы программы;</a:t>
          </a:r>
          <a:endParaRPr lang="ru-RU" sz="2000" dirty="0"/>
        </a:p>
      </dgm:t>
    </dgm:pt>
    <dgm:pt modelId="{4635E0AA-FD51-4B93-AFAF-296013F10053}" type="parTrans" cxnId="{48CFA32A-0D19-4992-A0A2-EF3F83820C08}">
      <dgm:prSet/>
      <dgm:spPr/>
      <dgm:t>
        <a:bodyPr/>
        <a:lstStyle/>
        <a:p>
          <a:endParaRPr lang="ru-RU"/>
        </a:p>
      </dgm:t>
    </dgm:pt>
    <dgm:pt modelId="{7DFDC38D-3D18-4A53-8770-6B48F3E9075F}" type="sibTrans" cxnId="{48CFA32A-0D19-4992-A0A2-EF3F83820C08}">
      <dgm:prSet/>
      <dgm:spPr/>
      <dgm:t>
        <a:bodyPr/>
        <a:lstStyle/>
        <a:p>
          <a:endParaRPr lang="ru-RU"/>
        </a:p>
      </dgm:t>
    </dgm:pt>
    <dgm:pt modelId="{AF1CEE94-6D60-43F7-998D-70247526B58C}">
      <dgm:prSet phldrT="[Текст]"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разработку частной (авторской) методики преподавания предмета (дисциплины); </a:t>
          </a:r>
          <a:endParaRPr lang="ru-RU" sz="2000" dirty="0"/>
        </a:p>
      </dgm:t>
    </dgm:pt>
    <dgm:pt modelId="{7C082B8D-3EA1-4E6C-BC51-61F2F863ECC3}" type="parTrans" cxnId="{75FA5064-B6E4-4034-84D7-F50DA8B0111F}">
      <dgm:prSet/>
      <dgm:spPr/>
      <dgm:t>
        <a:bodyPr/>
        <a:lstStyle/>
        <a:p>
          <a:endParaRPr lang="ru-RU"/>
        </a:p>
      </dgm:t>
    </dgm:pt>
    <dgm:pt modelId="{1E3F4307-D678-4E29-A14F-3F795E573DE1}" type="sibTrans" cxnId="{75FA5064-B6E4-4034-84D7-F50DA8B0111F}">
      <dgm:prSet/>
      <dgm:spPr/>
      <dgm:t>
        <a:bodyPr/>
        <a:lstStyle/>
        <a:p>
          <a:endParaRPr lang="ru-RU"/>
        </a:p>
      </dgm:t>
    </dgm:pt>
    <dgm:pt modelId="{631F0ADB-AFC5-4FE4-ADFE-3794140F35D8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разработки, связанные с тематикой самообразования педагогов и т.д. 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99406992-0B8B-42EC-BD27-A79DC22D3653}" type="parTrans" cxnId="{950B9759-8EB5-4171-B495-5C31D55BBB40}">
      <dgm:prSet/>
      <dgm:spPr/>
      <dgm:t>
        <a:bodyPr/>
        <a:lstStyle/>
        <a:p>
          <a:endParaRPr lang="ru-RU"/>
        </a:p>
      </dgm:t>
    </dgm:pt>
    <dgm:pt modelId="{58EB4F24-9644-4138-B585-3F37597E7EC7}" type="sibTrans" cxnId="{950B9759-8EB5-4171-B495-5C31D55BBB40}">
      <dgm:prSet/>
      <dgm:spPr/>
      <dgm:t>
        <a:bodyPr/>
        <a:lstStyle/>
        <a:p>
          <a:endParaRPr lang="ru-RU"/>
        </a:p>
      </dgm:t>
    </dgm:pt>
    <dgm:pt modelId="{629D29A7-0CD9-4228-9290-71DCDD5A802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разработку общей методики преподавания предметов (дисциплин); 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B8926A8-CF3D-4BDC-A5B8-7FDD44D5047B}" type="parTrans" cxnId="{97D98259-AE57-4EB8-B454-17D79C03E5B9}">
      <dgm:prSet/>
      <dgm:spPr/>
      <dgm:t>
        <a:bodyPr/>
        <a:lstStyle/>
        <a:p>
          <a:endParaRPr lang="ru-RU"/>
        </a:p>
      </dgm:t>
    </dgm:pt>
    <dgm:pt modelId="{AE0900F7-8D99-4FA1-B2E1-B84FA3FCB9A1}" type="sibTrans" cxnId="{97D98259-AE57-4EB8-B454-17D79C03E5B9}">
      <dgm:prSet/>
      <dgm:spPr/>
      <dgm:t>
        <a:bodyPr/>
        <a:lstStyle/>
        <a:p>
          <a:endParaRPr lang="ru-RU"/>
        </a:p>
      </dgm:t>
    </dgm:pt>
    <dgm:pt modelId="{1FE12813-D3A7-472B-90C2-D5605A0A6FF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разработку новых форм, методов или средств обучения и воспитания; </a:t>
          </a:r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088D1240-63DC-42FB-BD2D-D37C61C013DE}" type="parTrans" cxnId="{0EF86CC4-4C47-4AD5-AC7E-61491901D310}">
      <dgm:prSet/>
      <dgm:spPr/>
      <dgm:t>
        <a:bodyPr/>
        <a:lstStyle/>
        <a:p>
          <a:endParaRPr lang="ru-RU"/>
        </a:p>
      </dgm:t>
    </dgm:pt>
    <dgm:pt modelId="{8ECBBD50-8306-49D0-86B6-E72A0BF27A5D}" type="sibTrans" cxnId="{0EF86CC4-4C47-4AD5-AC7E-61491901D310}">
      <dgm:prSet/>
      <dgm:spPr/>
      <dgm:t>
        <a:bodyPr/>
        <a:lstStyle/>
        <a:p>
          <a:endParaRPr lang="ru-RU"/>
        </a:p>
      </dgm:t>
    </dgm:pt>
    <dgm:pt modelId="{8C1191D2-159E-4809-A38E-B4FE2DA9CECA}" type="pres">
      <dgm:prSet presAssocID="{5C5BC635-EDD1-40C9-9E93-D297C6075BA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C53D91-8CB5-4301-95CC-E6FB8CAEE461}" type="pres">
      <dgm:prSet presAssocID="{E5B7752B-4162-4ECE-9B61-F7A6C2607EC0}" presName="parentLin" presStyleCnt="0"/>
      <dgm:spPr/>
    </dgm:pt>
    <dgm:pt modelId="{B5D79D62-1518-47DA-89AB-8D06FB9274B7}" type="pres">
      <dgm:prSet presAssocID="{E5B7752B-4162-4ECE-9B61-F7A6C2607EC0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BAF93353-AA35-4B63-A2F0-8555BB0AECA9}" type="pres">
      <dgm:prSet presAssocID="{E5B7752B-4162-4ECE-9B61-F7A6C2607EC0}" presName="parentText" presStyleLbl="node1" presStyleIdx="0" presStyleCnt="6" custScaleX="142997" custScaleY="335079" custLinFactY="-200000" custLinFactNeighborY="-20815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27380-A667-4B49-A5E7-F6F2C882C0B8}" type="pres">
      <dgm:prSet presAssocID="{E5B7752B-4162-4ECE-9B61-F7A6C2607EC0}" presName="negativeSpace" presStyleCnt="0"/>
      <dgm:spPr/>
    </dgm:pt>
    <dgm:pt modelId="{8B5E22E8-2EDA-4390-B68D-F2F1450BA3C6}" type="pres">
      <dgm:prSet presAssocID="{E5B7752B-4162-4ECE-9B61-F7A6C2607EC0}" presName="childText" presStyleLbl="conFgAcc1" presStyleIdx="0" presStyleCnt="6">
        <dgm:presLayoutVars>
          <dgm:bulletEnabled val="1"/>
        </dgm:presLayoutVars>
      </dgm:prSet>
      <dgm:spPr/>
    </dgm:pt>
    <dgm:pt modelId="{C310CA5A-355A-4590-8110-98A260A6F2E8}" type="pres">
      <dgm:prSet presAssocID="{31C09596-6513-4BB2-91AC-D53975579F7D}" presName="spaceBetweenRectangles" presStyleCnt="0"/>
      <dgm:spPr/>
    </dgm:pt>
    <dgm:pt modelId="{74DDF001-8AEF-4120-B0B9-DDEDBF4484DB}" type="pres">
      <dgm:prSet presAssocID="{D8577DE7-5FA1-4232-9B7D-F998CDDADBE5}" presName="parentLin" presStyleCnt="0"/>
      <dgm:spPr/>
    </dgm:pt>
    <dgm:pt modelId="{11448452-3A68-4789-9873-F91499B10B85}" type="pres">
      <dgm:prSet presAssocID="{D8577DE7-5FA1-4232-9B7D-F998CDDADBE5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1A3E323D-C7FB-433A-8004-76EF8E4FC163}" type="pres">
      <dgm:prSet presAssocID="{D8577DE7-5FA1-4232-9B7D-F998CDDADBE5}" presName="parentText" presStyleLbl="node1" presStyleIdx="1" presStyleCnt="6" custScaleX="142997" custScaleY="384584" custLinFactY="-2479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5C7F9-5D33-4329-A121-B9D20C9F7FAD}" type="pres">
      <dgm:prSet presAssocID="{D8577DE7-5FA1-4232-9B7D-F998CDDADBE5}" presName="negativeSpace" presStyleCnt="0"/>
      <dgm:spPr/>
    </dgm:pt>
    <dgm:pt modelId="{B0097F17-1E26-4CA2-A89A-2D91023A455A}" type="pres">
      <dgm:prSet presAssocID="{D8577DE7-5FA1-4232-9B7D-F998CDDADBE5}" presName="childText" presStyleLbl="conFgAcc1" presStyleIdx="1" presStyleCnt="6">
        <dgm:presLayoutVars>
          <dgm:bulletEnabled val="1"/>
        </dgm:presLayoutVars>
      </dgm:prSet>
      <dgm:spPr/>
    </dgm:pt>
    <dgm:pt modelId="{D27D68E2-8768-49D5-929E-FD46EA40E6BA}" type="pres">
      <dgm:prSet presAssocID="{7DFDC38D-3D18-4A53-8770-6B48F3E9075F}" presName="spaceBetweenRectangles" presStyleCnt="0"/>
      <dgm:spPr/>
    </dgm:pt>
    <dgm:pt modelId="{7C24453C-2A35-48F1-8882-FE62C68C80FC}" type="pres">
      <dgm:prSet presAssocID="{AF1CEE94-6D60-43F7-998D-70247526B58C}" presName="parentLin" presStyleCnt="0"/>
      <dgm:spPr/>
    </dgm:pt>
    <dgm:pt modelId="{0D7631D3-45BB-4398-8C05-771666EA1527}" type="pres">
      <dgm:prSet presAssocID="{AF1CEE94-6D60-43F7-998D-70247526B58C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8190FF0A-CBDC-40B8-B14A-C1E76F19C65A}" type="pres">
      <dgm:prSet presAssocID="{AF1CEE94-6D60-43F7-998D-70247526B58C}" presName="parentText" presStyleLbl="node1" presStyleIdx="2" presStyleCnt="6" custScaleX="142997" custScaleY="539075" custLinFactY="-321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344650-DFD2-4E86-9939-3E96B5DA7C57}" type="pres">
      <dgm:prSet presAssocID="{AF1CEE94-6D60-43F7-998D-70247526B58C}" presName="negativeSpace" presStyleCnt="0"/>
      <dgm:spPr/>
    </dgm:pt>
    <dgm:pt modelId="{94913C13-22BE-4D76-AEDF-C3E404B370A1}" type="pres">
      <dgm:prSet presAssocID="{AF1CEE94-6D60-43F7-998D-70247526B58C}" presName="childText" presStyleLbl="conFgAcc1" presStyleIdx="2" presStyleCnt="6">
        <dgm:presLayoutVars>
          <dgm:bulletEnabled val="1"/>
        </dgm:presLayoutVars>
      </dgm:prSet>
      <dgm:spPr/>
    </dgm:pt>
    <dgm:pt modelId="{7D715A85-67D2-45B5-9A37-333B8AE42A83}" type="pres">
      <dgm:prSet presAssocID="{1E3F4307-D678-4E29-A14F-3F795E573DE1}" presName="spaceBetweenRectangles" presStyleCnt="0"/>
      <dgm:spPr/>
    </dgm:pt>
    <dgm:pt modelId="{6EA752E9-F5FC-4D9A-A25B-4A41E249F920}" type="pres">
      <dgm:prSet presAssocID="{629D29A7-0CD9-4228-9290-71DCDD5A8027}" presName="parentLin" presStyleCnt="0"/>
      <dgm:spPr/>
    </dgm:pt>
    <dgm:pt modelId="{B525E83F-B008-466D-8083-5E528189AA2C}" type="pres">
      <dgm:prSet presAssocID="{629D29A7-0CD9-4228-9290-71DCDD5A8027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5F2090D8-9461-486E-9512-6CB7DD77EC46}" type="pres">
      <dgm:prSet presAssocID="{629D29A7-0CD9-4228-9290-71DCDD5A8027}" presName="parentText" presStyleLbl="node1" presStyleIdx="3" presStyleCnt="6" custScaleX="142997" custScaleY="491421" custLinFactNeighborY="-917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BCE495-530C-49A8-8EB0-A32DA690CB87}" type="pres">
      <dgm:prSet presAssocID="{629D29A7-0CD9-4228-9290-71DCDD5A8027}" presName="negativeSpace" presStyleCnt="0"/>
      <dgm:spPr/>
    </dgm:pt>
    <dgm:pt modelId="{2AB0E033-E677-486F-BC6C-BADE0EC6EB1B}" type="pres">
      <dgm:prSet presAssocID="{629D29A7-0CD9-4228-9290-71DCDD5A8027}" presName="childText" presStyleLbl="conFgAcc1" presStyleIdx="3" presStyleCnt="6">
        <dgm:presLayoutVars>
          <dgm:bulletEnabled val="1"/>
        </dgm:presLayoutVars>
      </dgm:prSet>
      <dgm:spPr/>
    </dgm:pt>
    <dgm:pt modelId="{79C6105A-C0A6-4C59-9550-8DEF12725A64}" type="pres">
      <dgm:prSet presAssocID="{AE0900F7-8D99-4FA1-B2E1-B84FA3FCB9A1}" presName="spaceBetweenRectangles" presStyleCnt="0"/>
      <dgm:spPr/>
    </dgm:pt>
    <dgm:pt modelId="{3725EA28-DE4E-4D93-A408-C3978BEBCC1C}" type="pres">
      <dgm:prSet presAssocID="{1FE12813-D3A7-472B-90C2-D5605A0A6FF4}" presName="parentLin" presStyleCnt="0"/>
      <dgm:spPr/>
    </dgm:pt>
    <dgm:pt modelId="{7E721B4E-20B5-4BDE-8349-9DF60C9192AA}" type="pres">
      <dgm:prSet presAssocID="{1FE12813-D3A7-472B-90C2-D5605A0A6FF4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3186FACE-BE44-47AE-8A19-86B0267F5119}" type="pres">
      <dgm:prSet presAssocID="{1FE12813-D3A7-472B-90C2-D5605A0A6FF4}" presName="parentText" presStyleLbl="node1" presStyleIdx="4" presStyleCnt="6" custScaleX="142997" custScaleY="467361" custLinFactNeighborY="-2733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41D72-F25D-48BD-B259-B87DAD091314}" type="pres">
      <dgm:prSet presAssocID="{1FE12813-D3A7-472B-90C2-D5605A0A6FF4}" presName="negativeSpace" presStyleCnt="0"/>
      <dgm:spPr/>
    </dgm:pt>
    <dgm:pt modelId="{B5ED0FC8-A5DF-4D85-B28C-DC763CFF20BA}" type="pres">
      <dgm:prSet presAssocID="{1FE12813-D3A7-472B-90C2-D5605A0A6FF4}" presName="childText" presStyleLbl="conFgAcc1" presStyleIdx="4" presStyleCnt="6">
        <dgm:presLayoutVars>
          <dgm:bulletEnabled val="1"/>
        </dgm:presLayoutVars>
      </dgm:prSet>
      <dgm:spPr/>
    </dgm:pt>
    <dgm:pt modelId="{96819045-2E7C-45B7-86AE-DE97B8E6E535}" type="pres">
      <dgm:prSet presAssocID="{8ECBBD50-8306-49D0-86B6-E72A0BF27A5D}" presName="spaceBetweenRectangles" presStyleCnt="0"/>
      <dgm:spPr/>
    </dgm:pt>
    <dgm:pt modelId="{A1F4E085-4725-464F-A423-BAE32916954A}" type="pres">
      <dgm:prSet presAssocID="{631F0ADB-AFC5-4FE4-ADFE-3794140F35D8}" presName="parentLin" presStyleCnt="0"/>
      <dgm:spPr/>
    </dgm:pt>
    <dgm:pt modelId="{1C4A811A-888C-4EB3-A7A5-744D8F2D4B59}" type="pres">
      <dgm:prSet presAssocID="{631F0ADB-AFC5-4FE4-ADFE-3794140F35D8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577381F3-D31F-4038-B436-B124CCA313DC}" type="pres">
      <dgm:prSet presAssocID="{631F0ADB-AFC5-4FE4-ADFE-3794140F35D8}" presName="parentText" presStyleLbl="node1" presStyleIdx="5" presStyleCnt="6" custScaleX="179052" custScaleY="513607" custLinFactNeighborY="165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969F87-6323-4693-93AA-BA793CC541F6}" type="pres">
      <dgm:prSet presAssocID="{631F0ADB-AFC5-4FE4-ADFE-3794140F35D8}" presName="negativeSpace" presStyleCnt="0"/>
      <dgm:spPr/>
    </dgm:pt>
    <dgm:pt modelId="{EC218577-F3E5-425C-BEF8-A472710DD841}" type="pres">
      <dgm:prSet presAssocID="{631F0ADB-AFC5-4FE4-ADFE-3794140F35D8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75FA5064-B6E4-4034-84D7-F50DA8B0111F}" srcId="{5C5BC635-EDD1-40C9-9E93-D297C6075BA9}" destId="{AF1CEE94-6D60-43F7-998D-70247526B58C}" srcOrd="2" destOrd="0" parTransId="{7C082B8D-3EA1-4E6C-BC51-61F2F863ECC3}" sibTransId="{1E3F4307-D678-4E29-A14F-3F795E573DE1}"/>
    <dgm:cxn modelId="{A49BBDDB-86D3-4C1D-88D5-0C809CC971FB}" type="presOf" srcId="{D8577DE7-5FA1-4232-9B7D-F998CDDADBE5}" destId="{11448452-3A68-4789-9873-F91499B10B85}" srcOrd="0" destOrd="0" presId="urn:microsoft.com/office/officeart/2005/8/layout/list1"/>
    <dgm:cxn modelId="{0EF86CC4-4C47-4AD5-AC7E-61491901D310}" srcId="{5C5BC635-EDD1-40C9-9E93-D297C6075BA9}" destId="{1FE12813-D3A7-472B-90C2-D5605A0A6FF4}" srcOrd="4" destOrd="0" parTransId="{088D1240-63DC-42FB-BD2D-D37C61C013DE}" sibTransId="{8ECBBD50-8306-49D0-86B6-E72A0BF27A5D}"/>
    <dgm:cxn modelId="{98C02C0C-2D21-4A73-91BC-16A0BF30C654}" type="presOf" srcId="{631F0ADB-AFC5-4FE4-ADFE-3794140F35D8}" destId="{1C4A811A-888C-4EB3-A7A5-744D8F2D4B59}" srcOrd="0" destOrd="0" presId="urn:microsoft.com/office/officeart/2005/8/layout/list1"/>
    <dgm:cxn modelId="{FB639269-0FDC-4EA8-A2B8-AA3434A53353}" type="presOf" srcId="{629D29A7-0CD9-4228-9290-71DCDD5A8027}" destId="{B525E83F-B008-466D-8083-5E528189AA2C}" srcOrd="0" destOrd="0" presId="urn:microsoft.com/office/officeart/2005/8/layout/list1"/>
    <dgm:cxn modelId="{6F2D2172-CD92-4F62-B3FB-A174943C3943}" type="presOf" srcId="{AF1CEE94-6D60-43F7-998D-70247526B58C}" destId="{0D7631D3-45BB-4398-8C05-771666EA1527}" srcOrd="0" destOrd="0" presId="urn:microsoft.com/office/officeart/2005/8/layout/list1"/>
    <dgm:cxn modelId="{454E04EC-BD8F-4889-9432-68EA42156EEC}" type="presOf" srcId="{1FE12813-D3A7-472B-90C2-D5605A0A6FF4}" destId="{7E721B4E-20B5-4BDE-8349-9DF60C9192AA}" srcOrd="0" destOrd="0" presId="urn:microsoft.com/office/officeart/2005/8/layout/list1"/>
    <dgm:cxn modelId="{97D98259-AE57-4EB8-B454-17D79C03E5B9}" srcId="{5C5BC635-EDD1-40C9-9E93-D297C6075BA9}" destId="{629D29A7-0CD9-4228-9290-71DCDD5A8027}" srcOrd="3" destOrd="0" parTransId="{2B8926A8-CF3D-4BDC-A5B8-7FDD44D5047B}" sibTransId="{AE0900F7-8D99-4FA1-B2E1-B84FA3FCB9A1}"/>
    <dgm:cxn modelId="{97689100-BC7A-4989-98DC-C23CF5A06913}" srcId="{5C5BC635-EDD1-40C9-9E93-D297C6075BA9}" destId="{E5B7752B-4162-4ECE-9B61-F7A6C2607EC0}" srcOrd="0" destOrd="0" parTransId="{4205D58B-3A8E-440B-A55D-B6F75AFFE010}" sibTransId="{31C09596-6513-4BB2-91AC-D53975579F7D}"/>
    <dgm:cxn modelId="{C1E644D6-47A1-4F30-A9F8-A7917AD0E654}" type="presOf" srcId="{629D29A7-0CD9-4228-9290-71DCDD5A8027}" destId="{5F2090D8-9461-486E-9512-6CB7DD77EC46}" srcOrd="1" destOrd="0" presId="urn:microsoft.com/office/officeart/2005/8/layout/list1"/>
    <dgm:cxn modelId="{502BE036-FE1E-4C4C-9C91-DAA50FF3EF20}" type="presOf" srcId="{AF1CEE94-6D60-43F7-998D-70247526B58C}" destId="{8190FF0A-CBDC-40B8-B14A-C1E76F19C65A}" srcOrd="1" destOrd="0" presId="urn:microsoft.com/office/officeart/2005/8/layout/list1"/>
    <dgm:cxn modelId="{26924A6F-1E4A-4F90-9F87-644BB4805908}" type="presOf" srcId="{D8577DE7-5FA1-4232-9B7D-F998CDDADBE5}" destId="{1A3E323D-C7FB-433A-8004-76EF8E4FC163}" srcOrd="1" destOrd="0" presId="urn:microsoft.com/office/officeart/2005/8/layout/list1"/>
    <dgm:cxn modelId="{82473135-A475-41A9-95E7-DB4A3884EEE7}" type="presOf" srcId="{631F0ADB-AFC5-4FE4-ADFE-3794140F35D8}" destId="{577381F3-D31F-4038-B436-B124CCA313DC}" srcOrd="1" destOrd="0" presId="urn:microsoft.com/office/officeart/2005/8/layout/list1"/>
    <dgm:cxn modelId="{5949FC9E-ADA6-4AA5-8C22-1509CF99268F}" type="presOf" srcId="{1FE12813-D3A7-472B-90C2-D5605A0A6FF4}" destId="{3186FACE-BE44-47AE-8A19-86B0267F5119}" srcOrd="1" destOrd="0" presId="urn:microsoft.com/office/officeart/2005/8/layout/list1"/>
    <dgm:cxn modelId="{A928FB95-0DBB-4A46-A212-58A3118CFACD}" type="presOf" srcId="{E5B7752B-4162-4ECE-9B61-F7A6C2607EC0}" destId="{BAF93353-AA35-4B63-A2F0-8555BB0AECA9}" srcOrd="1" destOrd="0" presId="urn:microsoft.com/office/officeart/2005/8/layout/list1"/>
    <dgm:cxn modelId="{48CFA32A-0D19-4992-A0A2-EF3F83820C08}" srcId="{5C5BC635-EDD1-40C9-9E93-D297C6075BA9}" destId="{D8577DE7-5FA1-4232-9B7D-F998CDDADBE5}" srcOrd="1" destOrd="0" parTransId="{4635E0AA-FD51-4B93-AFAF-296013F10053}" sibTransId="{7DFDC38D-3D18-4A53-8770-6B48F3E9075F}"/>
    <dgm:cxn modelId="{74A957E9-762F-4DCA-8913-FCD1F1A33F49}" type="presOf" srcId="{5C5BC635-EDD1-40C9-9E93-D297C6075BA9}" destId="{8C1191D2-159E-4809-A38E-B4FE2DA9CECA}" srcOrd="0" destOrd="0" presId="urn:microsoft.com/office/officeart/2005/8/layout/list1"/>
    <dgm:cxn modelId="{950B9759-8EB5-4171-B495-5C31D55BBB40}" srcId="{5C5BC635-EDD1-40C9-9E93-D297C6075BA9}" destId="{631F0ADB-AFC5-4FE4-ADFE-3794140F35D8}" srcOrd="5" destOrd="0" parTransId="{99406992-0B8B-42EC-BD27-A79DC22D3653}" sibTransId="{58EB4F24-9644-4138-B585-3F37597E7EC7}"/>
    <dgm:cxn modelId="{2654CA00-5C4D-4C03-A4B1-DD29938BDC3E}" type="presOf" srcId="{E5B7752B-4162-4ECE-9B61-F7A6C2607EC0}" destId="{B5D79D62-1518-47DA-89AB-8D06FB9274B7}" srcOrd="0" destOrd="0" presId="urn:microsoft.com/office/officeart/2005/8/layout/list1"/>
    <dgm:cxn modelId="{4FAD6BB7-709F-4ECA-8D56-2675551BE85B}" type="presParOf" srcId="{8C1191D2-159E-4809-A38E-B4FE2DA9CECA}" destId="{BCC53D91-8CB5-4301-95CC-E6FB8CAEE461}" srcOrd="0" destOrd="0" presId="urn:microsoft.com/office/officeart/2005/8/layout/list1"/>
    <dgm:cxn modelId="{931CAA34-B6C5-4FCF-8F3E-CF26327B7A88}" type="presParOf" srcId="{BCC53D91-8CB5-4301-95CC-E6FB8CAEE461}" destId="{B5D79D62-1518-47DA-89AB-8D06FB9274B7}" srcOrd="0" destOrd="0" presId="urn:microsoft.com/office/officeart/2005/8/layout/list1"/>
    <dgm:cxn modelId="{959D5F9F-FEF3-47E4-A8BF-E4565D0CB275}" type="presParOf" srcId="{BCC53D91-8CB5-4301-95CC-E6FB8CAEE461}" destId="{BAF93353-AA35-4B63-A2F0-8555BB0AECA9}" srcOrd="1" destOrd="0" presId="urn:microsoft.com/office/officeart/2005/8/layout/list1"/>
    <dgm:cxn modelId="{E3FFE6FC-CA23-4103-B5EE-C634FCBAE4F3}" type="presParOf" srcId="{8C1191D2-159E-4809-A38E-B4FE2DA9CECA}" destId="{70127380-A667-4B49-A5E7-F6F2C882C0B8}" srcOrd="1" destOrd="0" presId="urn:microsoft.com/office/officeart/2005/8/layout/list1"/>
    <dgm:cxn modelId="{4601C06E-3827-4FFB-927C-9652837CA89E}" type="presParOf" srcId="{8C1191D2-159E-4809-A38E-B4FE2DA9CECA}" destId="{8B5E22E8-2EDA-4390-B68D-F2F1450BA3C6}" srcOrd="2" destOrd="0" presId="urn:microsoft.com/office/officeart/2005/8/layout/list1"/>
    <dgm:cxn modelId="{6A07236B-E6C8-461C-B80B-02866E6A244D}" type="presParOf" srcId="{8C1191D2-159E-4809-A38E-B4FE2DA9CECA}" destId="{C310CA5A-355A-4590-8110-98A260A6F2E8}" srcOrd="3" destOrd="0" presId="urn:microsoft.com/office/officeart/2005/8/layout/list1"/>
    <dgm:cxn modelId="{9FF75C2A-E3EA-4D70-9DA5-21A5353CD49D}" type="presParOf" srcId="{8C1191D2-159E-4809-A38E-B4FE2DA9CECA}" destId="{74DDF001-8AEF-4120-B0B9-DDEDBF4484DB}" srcOrd="4" destOrd="0" presId="urn:microsoft.com/office/officeart/2005/8/layout/list1"/>
    <dgm:cxn modelId="{A9C5FB73-5EB8-44EF-9B4A-EA01B1F58A98}" type="presParOf" srcId="{74DDF001-8AEF-4120-B0B9-DDEDBF4484DB}" destId="{11448452-3A68-4789-9873-F91499B10B85}" srcOrd="0" destOrd="0" presId="urn:microsoft.com/office/officeart/2005/8/layout/list1"/>
    <dgm:cxn modelId="{197C1CCD-4E32-49B9-8AA8-4C89D9BF8B09}" type="presParOf" srcId="{74DDF001-8AEF-4120-B0B9-DDEDBF4484DB}" destId="{1A3E323D-C7FB-433A-8004-76EF8E4FC163}" srcOrd="1" destOrd="0" presId="urn:microsoft.com/office/officeart/2005/8/layout/list1"/>
    <dgm:cxn modelId="{73ACE050-B310-4EC2-B402-CCEF37D058C7}" type="presParOf" srcId="{8C1191D2-159E-4809-A38E-B4FE2DA9CECA}" destId="{9695C7F9-5D33-4329-A121-B9D20C9F7FAD}" srcOrd="5" destOrd="0" presId="urn:microsoft.com/office/officeart/2005/8/layout/list1"/>
    <dgm:cxn modelId="{8BD83B57-B9E6-491A-A218-C0D9B1A9E502}" type="presParOf" srcId="{8C1191D2-159E-4809-A38E-B4FE2DA9CECA}" destId="{B0097F17-1E26-4CA2-A89A-2D91023A455A}" srcOrd="6" destOrd="0" presId="urn:microsoft.com/office/officeart/2005/8/layout/list1"/>
    <dgm:cxn modelId="{4AAC2200-1A7B-45F1-B3A6-11AD3FEDF2E7}" type="presParOf" srcId="{8C1191D2-159E-4809-A38E-B4FE2DA9CECA}" destId="{D27D68E2-8768-49D5-929E-FD46EA40E6BA}" srcOrd="7" destOrd="0" presId="urn:microsoft.com/office/officeart/2005/8/layout/list1"/>
    <dgm:cxn modelId="{7CB4AC9C-B693-4356-A9E9-3BC385D6B9BB}" type="presParOf" srcId="{8C1191D2-159E-4809-A38E-B4FE2DA9CECA}" destId="{7C24453C-2A35-48F1-8882-FE62C68C80FC}" srcOrd="8" destOrd="0" presId="urn:microsoft.com/office/officeart/2005/8/layout/list1"/>
    <dgm:cxn modelId="{2DCA9F8E-1F3A-4FCE-9868-C3EFB308C516}" type="presParOf" srcId="{7C24453C-2A35-48F1-8882-FE62C68C80FC}" destId="{0D7631D3-45BB-4398-8C05-771666EA1527}" srcOrd="0" destOrd="0" presId="urn:microsoft.com/office/officeart/2005/8/layout/list1"/>
    <dgm:cxn modelId="{DA63918E-33B9-4D64-8C9B-6A10AD781DF5}" type="presParOf" srcId="{7C24453C-2A35-48F1-8882-FE62C68C80FC}" destId="{8190FF0A-CBDC-40B8-B14A-C1E76F19C65A}" srcOrd="1" destOrd="0" presId="urn:microsoft.com/office/officeart/2005/8/layout/list1"/>
    <dgm:cxn modelId="{5A725FAF-0C85-4459-8073-5EC8FBC9593B}" type="presParOf" srcId="{8C1191D2-159E-4809-A38E-B4FE2DA9CECA}" destId="{77344650-DFD2-4E86-9939-3E96B5DA7C57}" srcOrd="9" destOrd="0" presId="urn:microsoft.com/office/officeart/2005/8/layout/list1"/>
    <dgm:cxn modelId="{4330EC12-E9ED-4A45-85B1-BEBEA4E20455}" type="presParOf" srcId="{8C1191D2-159E-4809-A38E-B4FE2DA9CECA}" destId="{94913C13-22BE-4D76-AEDF-C3E404B370A1}" srcOrd="10" destOrd="0" presId="urn:microsoft.com/office/officeart/2005/8/layout/list1"/>
    <dgm:cxn modelId="{EF273E22-F8B5-437F-BF5A-9A6B76CDD1A7}" type="presParOf" srcId="{8C1191D2-159E-4809-A38E-B4FE2DA9CECA}" destId="{7D715A85-67D2-45B5-9A37-333B8AE42A83}" srcOrd="11" destOrd="0" presId="urn:microsoft.com/office/officeart/2005/8/layout/list1"/>
    <dgm:cxn modelId="{73AAB586-68C6-411C-8FCA-D53CDC90FC57}" type="presParOf" srcId="{8C1191D2-159E-4809-A38E-B4FE2DA9CECA}" destId="{6EA752E9-F5FC-4D9A-A25B-4A41E249F920}" srcOrd="12" destOrd="0" presId="urn:microsoft.com/office/officeart/2005/8/layout/list1"/>
    <dgm:cxn modelId="{6A7DEA46-24E5-4DDE-8146-EA06205ED635}" type="presParOf" srcId="{6EA752E9-F5FC-4D9A-A25B-4A41E249F920}" destId="{B525E83F-B008-466D-8083-5E528189AA2C}" srcOrd="0" destOrd="0" presId="urn:microsoft.com/office/officeart/2005/8/layout/list1"/>
    <dgm:cxn modelId="{E9617D04-C5F7-4025-9123-46CB046B3F4E}" type="presParOf" srcId="{6EA752E9-F5FC-4D9A-A25B-4A41E249F920}" destId="{5F2090D8-9461-486E-9512-6CB7DD77EC46}" srcOrd="1" destOrd="0" presId="urn:microsoft.com/office/officeart/2005/8/layout/list1"/>
    <dgm:cxn modelId="{88037C4F-7394-4C61-A2E7-8676B35247FF}" type="presParOf" srcId="{8C1191D2-159E-4809-A38E-B4FE2DA9CECA}" destId="{45BCE495-530C-49A8-8EB0-A32DA690CB87}" srcOrd="13" destOrd="0" presId="urn:microsoft.com/office/officeart/2005/8/layout/list1"/>
    <dgm:cxn modelId="{F16CE5DE-B673-471C-9657-3230A3B3CAEA}" type="presParOf" srcId="{8C1191D2-159E-4809-A38E-B4FE2DA9CECA}" destId="{2AB0E033-E677-486F-BC6C-BADE0EC6EB1B}" srcOrd="14" destOrd="0" presId="urn:microsoft.com/office/officeart/2005/8/layout/list1"/>
    <dgm:cxn modelId="{AED41069-1A2B-4F57-AA1F-2BAF6604A37C}" type="presParOf" srcId="{8C1191D2-159E-4809-A38E-B4FE2DA9CECA}" destId="{79C6105A-C0A6-4C59-9550-8DEF12725A64}" srcOrd="15" destOrd="0" presId="urn:microsoft.com/office/officeart/2005/8/layout/list1"/>
    <dgm:cxn modelId="{C22DF0A9-E051-4FB2-B27B-7D1E7E2D42C7}" type="presParOf" srcId="{8C1191D2-159E-4809-A38E-B4FE2DA9CECA}" destId="{3725EA28-DE4E-4D93-A408-C3978BEBCC1C}" srcOrd="16" destOrd="0" presId="urn:microsoft.com/office/officeart/2005/8/layout/list1"/>
    <dgm:cxn modelId="{B98270E0-3EEF-4E22-9740-3ED883D573E2}" type="presParOf" srcId="{3725EA28-DE4E-4D93-A408-C3978BEBCC1C}" destId="{7E721B4E-20B5-4BDE-8349-9DF60C9192AA}" srcOrd="0" destOrd="0" presId="urn:microsoft.com/office/officeart/2005/8/layout/list1"/>
    <dgm:cxn modelId="{096E0C7D-1684-49BC-96A0-D6A8AFF3C9D4}" type="presParOf" srcId="{3725EA28-DE4E-4D93-A408-C3978BEBCC1C}" destId="{3186FACE-BE44-47AE-8A19-86B0267F5119}" srcOrd="1" destOrd="0" presId="urn:microsoft.com/office/officeart/2005/8/layout/list1"/>
    <dgm:cxn modelId="{D89FE939-5D8A-434F-B94B-9CAF097A8280}" type="presParOf" srcId="{8C1191D2-159E-4809-A38E-B4FE2DA9CECA}" destId="{9C141D72-F25D-48BD-B259-B87DAD091314}" srcOrd="17" destOrd="0" presId="urn:microsoft.com/office/officeart/2005/8/layout/list1"/>
    <dgm:cxn modelId="{39922BDB-1468-48CE-B8BC-F16D555C6B3A}" type="presParOf" srcId="{8C1191D2-159E-4809-A38E-B4FE2DA9CECA}" destId="{B5ED0FC8-A5DF-4D85-B28C-DC763CFF20BA}" srcOrd="18" destOrd="0" presId="urn:microsoft.com/office/officeart/2005/8/layout/list1"/>
    <dgm:cxn modelId="{2FDAA519-E0BD-4B36-BC1F-197B3C8FEE5C}" type="presParOf" srcId="{8C1191D2-159E-4809-A38E-B4FE2DA9CECA}" destId="{96819045-2E7C-45B7-86AE-DE97B8E6E535}" srcOrd="19" destOrd="0" presId="urn:microsoft.com/office/officeart/2005/8/layout/list1"/>
    <dgm:cxn modelId="{F719CD46-072A-4CAE-9692-A84EAFD40E7B}" type="presParOf" srcId="{8C1191D2-159E-4809-A38E-B4FE2DA9CECA}" destId="{A1F4E085-4725-464F-A423-BAE32916954A}" srcOrd="20" destOrd="0" presId="urn:microsoft.com/office/officeart/2005/8/layout/list1"/>
    <dgm:cxn modelId="{29671FF9-3E8A-49C7-A3DB-668712C99A25}" type="presParOf" srcId="{A1F4E085-4725-464F-A423-BAE32916954A}" destId="{1C4A811A-888C-4EB3-A7A5-744D8F2D4B59}" srcOrd="0" destOrd="0" presId="urn:microsoft.com/office/officeart/2005/8/layout/list1"/>
    <dgm:cxn modelId="{0B33A7A5-D239-4E92-931D-BA16513AF7C5}" type="presParOf" srcId="{A1F4E085-4725-464F-A423-BAE32916954A}" destId="{577381F3-D31F-4038-B436-B124CCA313DC}" srcOrd="1" destOrd="0" presId="urn:microsoft.com/office/officeart/2005/8/layout/list1"/>
    <dgm:cxn modelId="{7BD40C24-C99C-4DE5-A0BB-7587D67044C5}" type="presParOf" srcId="{8C1191D2-159E-4809-A38E-B4FE2DA9CECA}" destId="{A1969F87-6323-4693-93AA-BA793CC541F6}" srcOrd="21" destOrd="0" presId="urn:microsoft.com/office/officeart/2005/8/layout/list1"/>
    <dgm:cxn modelId="{B9DB442C-0DF5-4424-9570-25B491852F97}" type="presParOf" srcId="{8C1191D2-159E-4809-A38E-B4FE2DA9CECA}" destId="{EC218577-F3E5-425C-BEF8-A472710DD84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D3F9CC-AAD3-4E48-9A73-B605819F725C}" type="doc">
      <dgm:prSet loTypeId="urn:microsoft.com/office/officeart/2005/8/layout/radial4" loCatId="relationship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2A91C357-3B98-4612-AECC-61D38DE37B13}">
      <dgm:prSet phldrT="[Текст]"/>
      <dgm:spPr/>
      <dgm:t>
        <a:bodyPr/>
        <a:lstStyle/>
        <a:p>
          <a:pPr algn="l"/>
          <a:r>
            <a:rPr lang="ru-RU" b="1" dirty="0" smtClean="0">
              <a:latin typeface="Times New Roman" pitchFamily="18" charset="0"/>
              <a:cs typeface="Times New Roman" pitchFamily="18" charset="0"/>
            </a:rPr>
            <a:t>«Как учить?» </a:t>
          </a:r>
          <a:endParaRPr lang="ru-RU" dirty="0"/>
        </a:p>
      </dgm:t>
    </dgm:pt>
    <dgm:pt modelId="{7E47330B-0141-4DAA-84E5-02897847A024}" type="parTrans" cxnId="{642E06AE-98C3-4B9D-B78C-F02ADE967186}">
      <dgm:prSet/>
      <dgm:spPr/>
      <dgm:t>
        <a:bodyPr/>
        <a:lstStyle/>
        <a:p>
          <a:endParaRPr lang="ru-RU"/>
        </a:p>
      </dgm:t>
    </dgm:pt>
    <dgm:pt modelId="{6355E922-267C-406B-ACB3-6E31EC4B4901}" type="sibTrans" cxnId="{642E06AE-98C3-4B9D-B78C-F02ADE967186}">
      <dgm:prSet/>
      <dgm:spPr/>
      <dgm:t>
        <a:bodyPr/>
        <a:lstStyle/>
        <a:p>
          <a:endParaRPr lang="ru-RU"/>
        </a:p>
      </dgm:t>
    </dgm:pt>
    <dgm:pt modelId="{E09B5E0B-D3E7-4B9E-9422-A9761783A4E5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Содержание  МР должно четко</a:t>
          </a:r>
        </a:p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соответствовать теме и цели</a:t>
          </a:r>
          <a:endParaRPr lang="ru-RU" sz="1800" dirty="0"/>
        </a:p>
      </dgm:t>
    </dgm:pt>
    <dgm:pt modelId="{C0749425-8478-4E5E-BB35-FA0AE8BD6F79}" type="parTrans" cxnId="{885C307F-2906-437C-8BE1-DE6C0984BA79}">
      <dgm:prSet/>
      <dgm:spPr/>
      <dgm:t>
        <a:bodyPr/>
        <a:lstStyle/>
        <a:p>
          <a:endParaRPr lang="ru-RU"/>
        </a:p>
      </dgm:t>
    </dgm:pt>
    <dgm:pt modelId="{AA820240-A4BD-4C9D-B29C-7AAC8ED8289F}" type="sibTrans" cxnId="{885C307F-2906-437C-8BE1-DE6C0984BA79}">
      <dgm:prSet/>
      <dgm:spPr/>
      <dgm:t>
        <a:bodyPr/>
        <a:lstStyle/>
        <a:p>
          <a:endParaRPr lang="ru-RU"/>
        </a:p>
      </dgm:t>
    </dgm:pt>
    <dgm:pt modelId="{6DBCD5ED-7B68-448B-87F4-85397305AEEF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Необходимо определить цель МР</a:t>
          </a:r>
          <a:endParaRPr lang="ru-RU" sz="1800" dirty="0"/>
        </a:p>
      </dgm:t>
    </dgm:pt>
    <dgm:pt modelId="{2F778B6C-3B83-485F-91CD-E55001F4E741}" type="parTrans" cxnId="{E3F20898-2419-4E94-8F62-D1C3B5B48FD3}">
      <dgm:prSet/>
      <dgm:spPr/>
      <dgm:t>
        <a:bodyPr/>
        <a:lstStyle/>
        <a:p>
          <a:endParaRPr lang="ru-RU"/>
        </a:p>
      </dgm:t>
    </dgm:pt>
    <dgm:pt modelId="{365E99E9-C44B-4274-864D-C41E49A0604D}" type="sibTrans" cxnId="{E3F20898-2419-4E94-8F62-D1C3B5B48FD3}">
      <dgm:prSet/>
      <dgm:spPr/>
      <dgm:t>
        <a:bodyPr/>
        <a:lstStyle/>
        <a:p>
          <a:endParaRPr lang="ru-RU"/>
        </a:p>
      </dgm:t>
    </dgm:pt>
    <dgm:pt modelId="{4E3B999E-8E41-4773-B7F6-270452F7B9ED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Материал должен быть систематизирован, изложен максимально просто и четко</a:t>
          </a:r>
          <a:endParaRPr lang="ru-RU" sz="1800" dirty="0"/>
        </a:p>
      </dgm:t>
    </dgm:pt>
    <dgm:pt modelId="{BE0A7575-82DB-4B59-8782-0CA5096E9D72}" type="parTrans" cxnId="{62FE6BAD-CB06-4E38-B496-6178D8DFC555}">
      <dgm:prSet/>
      <dgm:spPr/>
      <dgm:t>
        <a:bodyPr/>
        <a:lstStyle/>
        <a:p>
          <a:endParaRPr lang="ru-RU"/>
        </a:p>
      </dgm:t>
    </dgm:pt>
    <dgm:pt modelId="{93BB3CDE-93F9-465F-ADFC-A8423A4B29CA}" type="sibTrans" cxnId="{62FE6BAD-CB06-4E38-B496-6178D8DFC555}">
      <dgm:prSet/>
      <dgm:spPr/>
      <dgm:t>
        <a:bodyPr/>
        <a:lstStyle/>
        <a:p>
          <a:endParaRPr lang="ru-RU"/>
        </a:p>
      </dgm:t>
    </dgm:pt>
    <dgm:pt modelId="{C0CFB925-26DD-4483-8ACA-869A3E9FF596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Рекомендуемые методы, приемы, формы и средства обучения должны обосноваться ссылками на свой педагогический опыт</a:t>
          </a:r>
        </a:p>
      </dgm:t>
    </dgm:pt>
    <dgm:pt modelId="{944C04DE-5038-4808-8BAC-EEEF2B6C104C}" type="parTrans" cxnId="{432560FE-ED73-4FB2-8A36-4950CA9B375F}">
      <dgm:prSet/>
      <dgm:spPr/>
      <dgm:t>
        <a:bodyPr/>
        <a:lstStyle/>
        <a:p>
          <a:endParaRPr lang="ru-RU"/>
        </a:p>
      </dgm:t>
    </dgm:pt>
    <dgm:pt modelId="{882637D6-5B00-4B49-9B55-B49F44F9E19F}" type="sibTrans" cxnId="{432560FE-ED73-4FB2-8A36-4950CA9B375F}">
      <dgm:prSet/>
      <dgm:spPr/>
      <dgm:t>
        <a:bodyPr/>
        <a:lstStyle/>
        <a:p>
          <a:endParaRPr lang="ru-RU"/>
        </a:p>
      </dgm:t>
    </dgm:pt>
    <dgm:pt modelId="{91535927-7466-43CA-83BB-E80E453F50A5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МР должна содержать конкретные материалы, которые может использовать педагог в своей работе (карточки-задания, планы занятий, инструкции для проведения пр., </a:t>
          </a:r>
          <a:r>
            <a:rPr lang="ru-RU" dirty="0" err="1" smtClean="0">
              <a:latin typeface="Times New Roman" pitchFamily="18" charset="0"/>
              <a:cs typeface="Times New Roman" pitchFamily="18" charset="0"/>
            </a:rPr>
            <a:t>лаб-х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 работ, карточки-схемы, тесты, и т.д.) </a:t>
          </a:r>
        </a:p>
      </dgm:t>
    </dgm:pt>
    <dgm:pt modelId="{9678242F-5EA4-4003-BC38-A147CCFD1168}" type="parTrans" cxnId="{E5C8CB4E-7A98-4C75-8E3A-DFF59F9F1EF2}">
      <dgm:prSet/>
      <dgm:spPr/>
      <dgm:t>
        <a:bodyPr/>
        <a:lstStyle/>
        <a:p>
          <a:endParaRPr lang="ru-RU"/>
        </a:p>
      </dgm:t>
    </dgm:pt>
    <dgm:pt modelId="{22724FF5-33D5-4D0A-A904-6BCF3CADC20D}" type="sibTrans" cxnId="{E5C8CB4E-7A98-4C75-8E3A-DFF59F9F1EF2}">
      <dgm:prSet/>
      <dgm:spPr/>
      <dgm:t>
        <a:bodyPr/>
        <a:lstStyle/>
        <a:p>
          <a:endParaRPr lang="ru-RU"/>
        </a:p>
      </dgm:t>
    </dgm:pt>
    <dgm:pt modelId="{C4A5709A-0573-4463-B3A1-935FAC80271E}" type="pres">
      <dgm:prSet presAssocID="{A8D3F9CC-AAD3-4E48-9A73-B605819F725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069BE2-358F-4ACF-8871-0E57D1B1DD67}" type="pres">
      <dgm:prSet presAssocID="{2A91C357-3B98-4612-AECC-61D38DE37B13}" presName="centerShape" presStyleLbl="node0" presStyleIdx="0" presStyleCnt="1" custLinFactNeighborX="-4827" custLinFactNeighborY="-3772"/>
      <dgm:spPr/>
      <dgm:t>
        <a:bodyPr/>
        <a:lstStyle/>
        <a:p>
          <a:endParaRPr lang="ru-RU"/>
        </a:p>
      </dgm:t>
    </dgm:pt>
    <dgm:pt modelId="{45BE3D01-B39F-4965-9498-BFA83DF7DD45}" type="pres">
      <dgm:prSet presAssocID="{C0749425-8478-4E5E-BB35-FA0AE8BD6F79}" presName="parTrans" presStyleLbl="bgSibTrans2D1" presStyleIdx="0" presStyleCnt="5" custLinFactNeighborX="3803"/>
      <dgm:spPr/>
      <dgm:t>
        <a:bodyPr/>
        <a:lstStyle/>
        <a:p>
          <a:endParaRPr lang="ru-RU"/>
        </a:p>
      </dgm:t>
    </dgm:pt>
    <dgm:pt modelId="{E3743B9B-2112-41C4-95D5-8027254A0937}" type="pres">
      <dgm:prSet presAssocID="{E09B5E0B-D3E7-4B9E-9422-A9761783A4E5}" presName="node" presStyleLbl="node1" presStyleIdx="0" presStyleCnt="5" custScaleX="106882" custScaleY="108490" custRadScaleRad="946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6B0D3E-C5A3-415C-ACEF-81E3364911AE}" type="pres">
      <dgm:prSet presAssocID="{2F778B6C-3B83-485F-91CD-E55001F4E741}" presName="parTrans" presStyleLbl="bgSibTrans2D1" presStyleIdx="1" presStyleCnt="5" custLinFactNeighborY="22008"/>
      <dgm:spPr/>
      <dgm:t>
        <a:bodyPr/>
        <a:lstStyle/>
        <a:p>
          <a:endParaRPr lang="ru-RU"/>
        </a:p>
      </dgm:t>
    </dgm:pt>
    <dgm:pt modelId="{AFFA2C6A-2D11-466E-B02D-30139BB41996}" type="pres">
      <dgm:prSet presAssocID="{6DBCD5ED-7B68-448B-87F4-85397305AEEF}" presName="node" presStyleLbl="node1" presStyleIdx="1" presStyleCnt="5" custScaleX="114329" custScaleY="124522" custRadScaleRad="125178" custRadScaleInc="-25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170BAF-588B-49BC-B9DE-13C7AC153FF7}" type="pres">
      <dgm:prSet presAssocID="{BE0A7575-82DB-4B59-8782-0CA5096E9D72}" presName="parTrans" presStyleLbl="bgSibTrans2D1" presStyleIdx="2" presStyleCnt="5" custLinFactNeighborY="12825"/>
      <dgm:spPr/>
      <dgm:t>
        <a:bodyPr/>
        <a:lstStyle/>
        <a:p>
          <a:endParaRPr lang="ru-RU"/>
        </a:p>
      </dgm:t>
    </dgm:pt>
    <dgm:pt modelId="{A573AD36-A702-4DD6-8E4E-27730CD524D6}" type="pres">
      <dgm:prSet presAssocID="{4E3B999E-8E41-4773-B7F6-270452F7B9ED}" presName="node" presStyleLbl="node1" presStyleIdx="2" presStyleCnt="5" custScaleX="123374" custScaleY="125232" custRadScaleRad="98369" custRadScaleInc="-13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204F0-E9D9-40BE-B677-1E3156FEE9F9}" type="pres">
      <dgm:prSet presAssocID="{9678242F-5EA4-4003-BC38-A147CCFD1168}" presName="parTrans" presStyleLbl="bgSibTrans2D1" presStyleIdx="3" presStyleCnt="5" custLinFactNeighborX="-3484"/>
      <dgm:spPr/>
      <dgm:t>
        <a:bodyPr/>
        <a:lstStyle/>
        <a:p>
          <a:endParaRPr lang="ru-RU"/>
        </a:p>
      </dgm:t>
    </dgm:pt>
    <dgm:pt modelId="{C36FB8EA-B8EF-4F1B-AE5A-A159081D95DA}" type="pres">
      <dgm:prSet presAssocID="{91535927-7466-43CA-83BB-E80E453F50A5}" presName="node" presStyleLbl="node1" presStyleIdx="3" presStyleCnt="5" custScaleX="152857" custScaleY="180552" custRadScaleRad="124963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374760-314B-48BB-AF60-BCEE79225EB7}" type="pres">
      <dgm:prSet presAssocID="{944C04DE-5038-4808-8BAC-EEEF2B6C104C}" presName="parTrans" presStyleLbl="bgSibTrans2D1" presStyleIdx="4" presStyleCnt="5" custLinFactNeighborX="-5312"/>
      <dgm:spPr/>
      <dgm:t>
        <a:bodyPr/>
        <a:lstStyle/>
        <a:p>
          <a:endParaRPr lang="ru-RU"/>
        </a:p>
      </dgm:t>
    </dgm:pt>
    <dgm:pt modelId="{4F0B8BE4-89EF-4896-BFE5-14E05681534C}" type="pres">
      <dgm:prSet presAssocID="{C0CFB925-26DD-4483-8ACA-869A3E9FF596}" presName="node" presStyleLbl="node1" presStyleIdx="4" presStyleCnt="5" custScaleX="133673" custScaleY="131451" custRadScaleRad="90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F20898-2419-4E94-8F62-D1C3B5B48FD3}" srcId="{2A91C357-3B98-4612-AECC-61D38DE37B13}" destId="{6DBCD5ED-7B68-448B-87F4-85397305AEEF}" srcOrd="1" destOrd="0" parTransId="{2F778B6C-3B83-485F-91CD-E55001F4E741}" sibTransId="{365E99E9-C44B-4274-864D-C41E49A0604D}"/>
    <dgm:cxn modelId="{C7790397-6A42-459E-844A-AE596D05E86D}" type="presOf" srcId="{C0749425-8478-4E5E-BB35-FA0AE8BD6F79}" destId="{45BE3D01-B39F-4965-9498-BFA83DF7DD45}" srcOrd="0" destOrd="0" presId="urn:microsoft.com/office/officeart/2005/8/layout/radial4"/>
    <dgm:cxn modelId="{717F5703-E1BC-4C48-8249-3E7B1F20C5E0}" type="presOf" srcId="{2A91C357-3B98-4612-AECC-61D38DE37B13}" destId="{C0069BE2-358F-4ACF-8871-0E57D1B1DD67}" srcOrd="0" destOrd="0" presId="urn:microsoft.com/office/officeart/2005/8/layout/radial4"/>
    <dgm:cxn modelId="{642E06AE-98C3-4B9D-B78C-F02ADE967186}" srcId="{A8D3F9CC-AAD3-4E48-9A73-B605819F725C}" destId="{2A91C357-3B98-4612-AECC-61D38DE37B13}" srcOrd="0" destOrd="0" parTransId="{7E47330B-0141-4DAA-84E5-02897847A024}" sibTransId="{6355E922-267C-406B-ACB3-6E31EC4B4901}"/>
    <dgm:cxn modelId="{885C307F-2906-437C-8BE1-DE6C0984BA79}" srcId="{2A91C357-3B98-4612-AECC-61D38DE37B13}" destId="{E09B5E0B-D3E7-4B9E-9422-A9761783A4E5}" srcOrd="0" destOrd="0" parTransId="{C0749425-8478-4E5E-BB35-FA0AE8BD6F79}" sibTransId="{AA820240-A4BD-4C9D-B29C-7AAC8ED8289F}"/>
    <dgm:cxn modelId="{320579CE-CEE9-4972-9AC6-13152C6000C3}" type="presOf" srcId="{BE0A7575-82DB-4B59-8782-0CA5096E9D72}" destId="{A4170BAF-588B-49BC-B9DE-13C7AC153FF7}" srcOrd="0" destOrd="0" presId="urn:microsoft.com/office/officeart/2005/8/layout/radial4"/>
    <dgm:cxn modelId="{62FE6BAD-CB06-4E38-B496-6178D8DFC555}" srcId="{2A91C357-3B98-4612-AECC-61D38DE37B13}" destId="{4E3B999E-8E41-4773-B7F6-270452F7B9ED}" srcOrd="2" destOrd="0" parTransId="{BE0A7575-82DB-4B59-8782-0CA5096E9D72}" sibTransId="{93BB3CDE-93F9-465F-ADFC-A8423A4B29CA}"/>
    <dgm:cxn modelId="{A7D61637-7629-4534-906A-32A7EC9BB43C}" type="presOf" srcId="{2F778B6C-3B83-485F-91CD-E55001F4E741}" destId="{066B0D3E-C5A3-415C-ACEF-81E3364911AE}" srcOrd="0" destOrd="0" presId="urn:microsoft.com/office/officeart/2005/8/layout/radial4"/>
    <dgm:cxn modelId="{00A42D12-D749-4C69-B27E-E44938FA29AF}" type="presOf" srcId="{6DBCD5ED-7B68-448B-87F4-85397305AEEF}" destId="{AFFA2C6A-2D11-466E-B02D-30139BB41996}" srcOrd="0" destOrd="0" presId="urn:microsoft.com/office/officeart/2005/8/layout/radial4"/>
    <dgm:cxn modelId="{3ABA7240-D791-461A-B0C8-90AA5CB88E64}" type="presOf" srcId="{9678242F-5EA4-4003-BC38-A147CCFD1168}" destId="{CA8204F0-E9D9-40BE-B677-1E3156FEE9F9}" srcOrd="0" destOrd="0" presId="urn:microsoft.com/office/officeart/2005/8/layout/radial4"/>
    <dgm:cxn modelId="{4BD0FF4A-C2AA-4BA4-A95C-05EA6DD05464}" type="presOf" srcId="{C0CFB925-26DD-4483-8ACA-869A3E9FF596}" destId="{4F0B8BE4-89EF-4896-BFE5-14E05681534C}" srcOrd="0" destOrd="0" presId="urn:microsoft.com/office/officeart/2005/8/layout/radial4"/>
    <dgm:cxn modelId="{7D9BC083-E363-4258-8D48-3730ADA1E4F5}" type="presOf" srcId="{91535927-7466-43CA-83BB-E80E453F50A5}" destId="{C36FB8EA-B8EF-4F1B-AE5A-A159081D95DA}" srcOrd="0" destOrd="0" presId="urn:microsoft.com/office/officeart/2005/8/layout/radial4"/>
    <dgm:cxn modelId="{432560FE-ED73-4FB2-8A36-4950CA9B375F}" srcId="{2A91C357-3B98-4612-AECC-61D38DE37B13}" destId="{C0CFB925-26DD-4483-8ACA-869A3E9FF596}" srcOrd="4" destOrd="0" parTransId="{944C04DE-5038-4808-8BAC-EEEF2B6C104C}" sibTransId="{882637D6-5B00-4B49-9B55-B49F44F9E19F}"/>
    <dgm:cxn modelId="{2DC5375B-4B92-48AF-921A-C0F2C2CF4E84}" type="presOf" srcId="{944C04DE-5038-4808-8BAC-EEEF2B6C104C}" destId="{43374760-314B-48BB-AF60-BCEE79225EB7}" srcOrd="0" destOrd="0" presId="urn:microsoft.com/office/officeart/2005/8/layout/radial4"/>
    <dgm:cxn modelId="{01FA9D6E-D249-4D2C-BCD8-46E111B6A286}" type="presOf" srcId="{A8D3F9CC-AAD3-4E48-9A73-B605819F725C}" destId="{C4A5709A-0573-4463-B3A1-935FAC80271E}" srcOrd="0" destOrd="0" presId="urn:microsoft.com/office/officeart/2005/8/layout/radial4"/>
    <dgm:cxn modelId="{4FFEB9F7-0CB1-449E-9729-C12DF4F9FF18}" type="presOf" srcId="{E09B5E0B-D3E7-4B9E-9422-A9761783A4E5}" destId="{E3743B9B-2112-41C4-95D5-8027254A0937}" srcOrd="0" destOrd="0" presId="urn:microsoft.com/office/officeart/2005/8/layout/radial4"/>
    <dgm:cxn modelId="{E5C8CB4E-7A98-4C75-8E3A-DFF59F9F1EF2}" srcId="{2A91C357-3B98-4612-AECC-61D38DE37B13}" destId="{91535927-7466-43CA-83BB-E80E453F50A5}" srcOrd="3" destOrd="0" parTransId="{9678242F-5EA4-4003-BC38-A147CCFD1168}" sibTransId="{22724FF5-33D5-4D0A-A904-6BCF3CADC20D}"/>
    <dgm:cxn modelId="{999DB88D-0E7E-4ACE-AB6E-7698DDDEF8F4}" type="presOf" srcId="{4E3B999E-8E41-4773-B7F6-270452F7B9ED}" destId="{A573AD36-A702-4DD6-8E4E-27730CD524D6}" srcOrd="0" destOrd="0" presId="urn:microsoft.com/office/officeart/2005/8/layout/radial4"/>
    <dgm:cxn modelId="{3E1169ED-F634-4C2D-A15C-3E9D5F932555}" type="presParOf" srcId="{C4A5709A-0573-4463-B3A1-935FAC80271E}" destId="{C0069BE2-358F-4ACF-8871-0E57D1B1DD67}" srcOrd="0" destOrd="0" presId="urn:microsoft.com/office/officeart/2005/8/layout/radial4"/>
    <dgm:cxn modelId="{3687EB53-7E1F-4004-8D25-2E38D44799B6}" type="presParOf" srcId="{C4A5709A-0573-4463-B3A1-935FAC80271E}" destId="{45BE3D01-B39F-4965-9498-BFA83DF7DD45}" srcOrd="1" destOrd="0" presId="urn:microsoft.com/office/officeart/2005/8/layout/radial4"/>
    <dgm:cxn modelId="{7C751BF3-0650-4375-A7AE-908F6F8515A2}" type="presParOf" srcId="{C4A5709A-0573-4463-B3A1-935FAC80271E}" destId="{E3743B9B-2112-41C4-95D5-8027254A0937}" srcOrd="2" destOrd="0" presId="urn:microsoft.com/office/officeart/2005/8/layout/radial4"/>
    <dgm:cxn modelId="{7853A733-73FF-4C89-9413-EFB4A88CBC24}" type="presParOf" srcId="{C4A5709A-0573-4463-B3A1-935FAC80271E}" destId="{066B0D3E-C5A3-415C-ACEF-81E3364911AE}" srcOrd="3" destOrd="0" presId="urn:microsoft.com/office/officeart/2005/8/layout/radial4"/>
    <dgm:cxn modelId="{75188B8E-DEA7-444C-912F-87804BB53A47}" type="presParOf" srcId="{C4A5709A-0573-4463-B3A1-935FAC80271E}" destId="{AFFA2C6A-2D11-466E-B02D-30139BB41996}" srcOrd="4" destOrd="0" presId="urn:microsoft.com/office/officeart/2005/8/layout/radial4"/>
    <dgm:cxn modelId="{10684F4D-3511-4FBB-9300-CF0255548264}" type="presParOf" srcId="{C4A5709A-0573-4463-B3A1-935FAC80271E}" destId="{A4170BAF-588B-49BC-B9DE-13C7AC153FF7}" srcOrd="5" destOrd="0" presId="urn:microsoft.com/office/officeart/2005/8/layout/radial4"/>
    <dgm:cxn modelId="{7F94C652-512C-43E1-84BC-1F631D1F656D}" type="presParOf" srcId="{C4A5709A-0573-4463-B3A1-935FAC80271E}" destId="{A573AD36-A702-4DD6-8E4E-27730CD524D6}" srcOrd="6" destOrd="0" presId="urn:microsoft.com/office/officeart/2005/8/layout/radial4"/>
    <dgm:cxn modelId="{AAB05672-63E1-4AF5-BFD4-A967A63806D6}" type="presParOf" srcId="{C4A5709A-0573-4463-B3A1-935FAC80271E}" destId="{CA8204F0-E9D9-40BE-B677-1E3156FEE9F9}" srcOrd="7" destOrd="0" presId="urn:microsoft.com/office/officeart/2005/8/layout/radial4"/>
    <dgm:cxn modelId="{C28C8A5F-1556-41BA-A0DE-D4488352BC87}" type="presParOf" srcId="{C4A5709A-0573-4463-B3A1-935FAC80271E}" destId="{C36FB8EA-B8EF-4F1B-AE5A-A159081D95DA}" srcOrd="8" destOrd="0" presId="urn:microsoft.com/office/officeart/2005/8/layout/radial4"/>
    <dgm:cxn modelId="{48083960-B325-4CE9-B276-15C8611F4FFB}" type="presParOf" srcId="{C4A5709A-0573-4463-B3A1-935FAC80271E}" destId="{43374760-314B-48BB-AF60-BCEE79225EB7}" srcOrd="9" destOrd="0" presId="urn:microsoft.com/office/officeart/2005/8/layout/radial4"/>
    <dgm:cxn modelId="{6070A78A-309A-4920-AF81-5C82358DC617}" type="presParOf" srcId="{C4A5709A-0573-4463-B3A1-935FAC80271E}" destId="{4F0B8BE4-89EF-4896-BFE5-14E05681534C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5925F88-0AF9-479F-95FB-8830B9033C86}" type="doc">
      <dgm:prSet loTypeId="urn:microsoft.com/office/officeart/2005/8/layout/vList6" loCatId="list" qsTypeId="urn:microsoft.com/office/officeart/2005/8/quickstyle/simple1#1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8CE5806D-F6E1-4C8E-9F68-A2EE1B20F38B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Введение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8B305C-C47E-4784-A0A3-CA30126E9DDF}" type="parTrans" cxnId="{6B49A61C-E00E-4518-9D49-6F17225BA191}">
      <dgm:prSet/>
      <dgm:spPr/>
      <dgm:t>
        <a:bodyPr/>
        <a:lstStyle/>
        <a:p>
          <a:endParaRPr lang="ru-RU"/>
        </a:p>
      </dgm:t>
    </dgm:pt>
    <dgm:pt modelId="{84F5ABA2-0148-4E6F-A715-E26AC339943D}" type="sibTrans" cxnId="{6B49A61C-E00E-4518-9D49-6F17225BA191}">
      <dgm:prSet/>
      <dgm:spPr/>
      <dgm:t>
        <a:bodyPr/>
        <a:lstStyle/>
        <a:p>
          <a:endParaRPr lang="ru-RU"/>
        </a:p>
      </dgm:t>
    </dgm:pt>
    <dgm:pt modelId="{4647CDA6-3C97-498F-89A2-E6E0B9CD252C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Предполагаемый пользователь методической разработки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0B1973-718F-408B-99A8-516ED2606965}" type="parTrans" cxnId="{4AF599AF-41ED-4720-9AEE-FA3C2E5210DA}">
      <dgm:prSet/>
      <dgm:spPr/>
      <dgm:t>
        <a:bodyPr/>
        <a:lstStyle/>
        <a:p>
          <a:endParaRPr lang="ru-RU"/>
        </a:p>
      </dgm:t>
    </dgm:pt>
    <dgm:pt modelId="{49489490-040C-4CCC-BB99-42E8DAC8BD9A}" type="sibTrans" cxnId="{4AF599AF-41ED-4720-9AEE-FA3C2E5210DA}">
      <dgm:prSet/>
      <dgm:spPr/>
      <dgm:t>
        <a:bodyPr/>
        <a:lstStyle/>
        <a:p>
          <a:endParaRPr lang="ru-RU"/>
        </a:p>
      </dgm:t>
    </dgm:pt>
    <dgm:pt modelId="{0D052B23-E949-4EB3-BEB4-377E8600FF12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 и задачи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719545-7D5F-4A79-87CE-CE7D40B947FC}" type="parTrans" cxnId="{E42255B6-4099-4FFE-9CFD-51BC3B66E6D1}">
      <dgm:prSet/>
      <dgm:spPr/>
      <dgm:t>
        <a:bodyPr/>
        <a:lstStyle/>
        <a:p>
          <a:endParaRPr lang="ru-RU"/>
        </a:p>
      </dgm:t>
    </dgm:pt>
    <dgm:pt modelId="{D3285F30-005C-4EC9-A38E-EF2E83119D0C}" type="sibTrans" cxnId="{E42255B6-4099-4FFE-9CFD-51BC3B66E6D1}">
      <dgm:prSet/>
      <dgm:spPr/>
      <dgm:t>
        <a:bodyPr/>
        <a:lstStyle/>
        <a:p>
          <a:endParaRPr lang="ru-RU"/>
        </a:p>
      </dgm:t>
    </dgm:pt>
    <dgm:pt modelId="{C101BB19-1084-461C-AD69-3E98CF751987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Основная часть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66F8BF-9F24-47B5-AF09-34C9DF4DEB56}" type="parTrans" cxnId="{6034BAED-7322-41A6-A256-7FFC116E1BF8}">
      <dgm:prSet/>
      <dgm:spPr/>
      <dgm:t>
        <a:bodyPr/>
        <a:lstStyle/>
        <a:p>
          <a:endParaRPr lang="ru-RU"/>
        </a:p>
      </dgm:t>
    </dgm:pt>
    <dgm:pt modelId="{A82D17E8-7FCF-459F-82E1-A95D20BF98A3}" type="sibTrans" cxnId="{6034BAED-7322-41A6-A256-7FFC116E1BF8}">
      <dgm:prSet/>
      <dgm:spPr/>
      <dgm:t>
        <a:bodyPr/>
        <a:lstStyle/>
        <a:p>
          <a:endParaRPr lang="ru-RU"/>
        </a:p>
      </dgm:t>
    </dgm:pt>
    <dgm:pt modelId="{E4AB9271-44C1-414C-A009-DF3A2850BA0E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Раскрываются предлагаемые методики, пути и средства достижения наиболее значимых результатов в том или ином виде деятельности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F999B8-D691-42A8-8CAB-8BCFFD366108}" type="parTrans" cxnId="{09C7A889-DF15-4302-9695-9CB3171960D2}">
      <dgm:prSet/>
      <dgm:spPr/>
      <dgm:t>
        <a:bodyPr/>
        <a:lstStyle/>
        <a:p>
          <a:endParaRPr lang="ru-RU"/>
        </a:p>
      </dgm:t>
    </dgm:pt>
    <dgm:pt modelId="{45858108-C0A5-4D09-ACA9-A0580FFE8CDC}" type="sibTrans" cxnId="{09C7A889-DF15-4302-9695-9CB3171960D2}">
      <dgm:prSet/>
      <dgm:spPr/>
      <dgm:t>
        <a:bodyPr/>
        <a:lstStyle/>
        <a:p>
          <a:endParaRPr lang="ru-RU"/>
        </a:p>
      </dgm:t>
    </dgm:pt>
    <dgm:pt modelId="{12A05BFA-4783-4A81-B724-696DC0328198}">
      <dgm:prSet phldrT="[Текст]"/>
      <dgm:spPr/>
      <dgm:t>
        <a:bodyPr/>
        <a:lstStyle/>
        <a:p>
          <a:r>
            <a: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Заключение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A9B2D-3961-49F6-8518-90019B841CCF}" type="parTrans" cxnId="{58CFE1F5-A04E-437B-A874-EB699B8F5A5A}">
      <dgm:prSet/>
      <dgm:spPr/>
      <dgm:t>
        <a:bodyPr/>
        <a:lstStyle/>
        <a:p>
          <a:endParaRPr lang="ru-RU"/>
        </a:p>
      </dgm:t>
    </dgm:pt>
    <dgm:pt modelId="{159FBE04-361C-4E8F-AE5C-EB1818DA73B3}" type="sibTrans" cxnId="{58CFE1F5-A04E-437B-A874-EB699B8F5A5A}">
      <dgm:prSet/>
      <dgm:spPr/>
      <dgm:t>
        <a:bodyPr/>
        <a:lstStyle/>
        <a:p>
          <a:endParaRPr lang="ru-RU"/>
        </a:p>
      </dgm:t>
    </dgm:pt>
    <dgm:pt modelId="{617884AD-DC69-498B-8B09-473306FDFC0C}">
      <dgm:prSet phldrT="[Текст]"/>
      <dgm:spPr/>
      <dgm:t>
        <a:bodyPr/>
        <a:lstStyle/>
        <a:p>
          <a:r>
            <a:rPr lang="ru-RU" sz="4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Список литературы</a:t>
          </a:r>
          <a:endParaRPr lang="ru-RU" sz="4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8CEA63-DCE9-44EA-A58F-3C87A159E86C}" type="parTrans" cxnId="{B846F8B4-6DC1-487A-9A26-DC3954FDDB83}">
      <dgm:prSet/>
      <dgm:spPr/>
      <dgm:t>
        <a:bodyPr/>
        <a:lstStyle/>
        <a:p>
          <a:endParaRPr lang="ru-RU"/>
        </a:p>
      </dgm:t>
    </dgm:pt>
    <dgm:pt modelId="{B7412C2E-5C89-4A1D-962B-FCA800B6BBA2}" type="sibTrans" cxnId="{B846F8B4-6DC1-487A-9A26-DC3954FDDB83}">
      <dgm:prSet/>
      <dgm:spPr/>
      <dgm:t>
        <a:bodyPr/>
        <a:lstStyle/>
        <a:p>
          <a:endParaRPr lang="ru-RU"/>
        </a:p>
      </dgm:t>
    </dgm:pt>
    <dgm:pt modelId="{AC0B1F70-4565-4C0A-8D1B-BDFEAEFF409B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Выводы по изложенному материалу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C82052-5FD6-46B1-B0F1-8E1CD56651AA}" type="parTrans" cxnId="{7B16EFAD-52B7-4D8C-958C-43BDAE9F7E35}">
      <dgm:prSet/>
      <dgm:spPr/>
      <dgm:t>
        <a:bodyPr/>
        <a:lstStyle/>
        <a:p>
          <a:endParaRPr lang="ru-RU"/>
        </a:p>
      </dgm:t>
    </dgm:pt>
    <dgm:pt modelId="{6F36E2B1-484B-4698-BB85-ED7A6B317DBD}" type="sibTrans" cxnId="{7B16EFAD-52B7-4D8C-958C-43BDAE9F7E35}">
      <dgm:prSet/>
      <dgm:spPr/>
      <dgm:t>
        <a:bodyPr/>
        <a:lstStyle/>
        <a:p>
          <a:endParaRPr lang="ru-RU"/>
        </a:p>
      </dgm:t>
    </dgm:pt>
    <dgm:pt modelId="{0EEF90ED-A62A-4319-BD7B-0362416D470F}">
      <dgm:prSet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основании которой написаны методические рекомендации, а также литература в помощь пользователю методической разработкой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33C5EF-B1AF-4A84-B3AC-228312E761C9}" type="parTrans" cxnId="{0D40FA2F-FCB1-48A9-A3B9-938B3825CD4B}">
      <dgm:prSet/>
      <dgm:spPr/>
      <dgm:t>
        <a:bodyPr/>
        <a:lstStyle/>
        <a:p>
          <a:endParaRPr lang="ru-RU"/>
        </a:p>
      </dgm:t>
    </dgm:pt>
    <dgm:pt modelId="{0D75D909-099C-4938-A1B0-24F91D5EEF9E}" type="sibTrans" cxnId="{0D40FA2F-FCB1-48A9-A3B9-938B3825CD4B}">
      <dgm:prSet/>
      <dgm:spPr/>
      <dgm:t>
        <a:bodyPr/>
        <a:lstStyle/>
        <a:p>
          <a:endParaRPr lang="ru-RU"/>
        </a:p>
      </dgm:t>
    </dgm:pt>
    <dgm:pt modelId="{40EEC12E-B349-46AE-B50A-D16272AE1CDB}" type="pres">
      <dgm:prSet presAssocID="{05925F88-0AF9-479F-95FB-8830B9033C8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B82D3AE-B3E2-4F3C-9B98-BF63FA9796C4}" type="pres">
      <dgm:prSet presAssocID="{8CE5806D-F6E1-4C8E-9F68-A2EE1B20F38B}" presName="linNode" presStyleCnt="0"/>
      <dgm:spPr/>
    </dgm:pt>
    <dgm:pt modelId="{2B9D0FF5-6DA6-4456-8033-958C9A739963}" type="pres">
      <dgm:prSet presAssocID="{8CE5806D-F6E1-4C8E-9F68-A2EE1B20F38B}" presName="parentShp" presStyleLbl="node1" presStyleIdx="0" presStyleCnt="4" custScaleX="75961" custLinFactNeighborX="-106" custLinFactNeighborY="-3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184CC-68B3-4A78-846A-42ACB7921643}" type="pres">
      <dgm:prSet presAssocID="{8CE5806D-F6E1-4C8E-9F68-A2EE1B20F38B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0B21F9-14C6-443F-A09D-3A95C6E865A3}" type="pres">
      <dgm:prSet presAssocID="{84F5ABA2-0148-4E6F-A715-E26AC339943D}" presName="spacing" presStyleCnt="0"/>
      <dgm:spPr/>
    </dgm:pt>
    <dgm:pt modelId="{BECF2093-62C4-45C7-8DDF-592A3BAB271A}" type="pres">
      <dgm:prSet presAssocID="{C101BB19-1084-461C-AD69-3E98CF751987}" presName="linNode" presStyleCnt="0"/>
      <dgm:spPr/>
    </dgm:pt>
    <dgm:pt modelId="{C6D34174-7F7F-4920-A6C5-5D0C6318446E}" type="pres">
      <dgm:prSet presAssocID="{C101BB19-1084-461C-AD69-3E98CF751987}" presName="parentShp" presStyleLbl="node1" presStyleIdx="1" presStyleCnt="4" custScaleX="759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C66568-42AC-4608-9736-A9EE6275A472}" type="pres">
      <dgm:prSet presAssocID="{C101BB19-1084-461C-AD69-3E98CF751987}" presName="childShp" presStyleLbl="bgAccFollowNode1" presStyleIdx="1" presStyleCnt="4" custScaleY="121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92518-360E-429B-8D54-6D44283708C6}" type="pres">
      <dgm:prSet presAssocID="{A82D17E8-7FCF-459F-82E1-A95D20BF98A3}" presName="spacing" presStyleCnt="0"/>
      <dgm:spPr/>
    </dgm:pt>
    <dgm:pt modelId="{6497A4EB-1E0D-4E2F-83AC-4AED032FF38B}" type="pres">
      <dgm:prSet presAssocID="{12A05BFA-4783-4A81-B724-696DC0328198}" presName="linNode" presStyleCnt="0"/>
      <dgm:spPr/>
    </dgm:pt>
    <dgm:pt modelId="{7E848579-C318-4C44-A181-108C091024C3}" type="pres">
      <dgm:prSet presAssocID="{12A05BFA-4783-4A81-B724-696DC0328198}" presName="parentShp" presStyleLbl="node1" presStyleIdx="2" presStyleCnt="4" custScaleX="730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6965F-0417-4AA2-9AFA-70C4741417EA}" type="pres">
      <dgm:prSet presAssocID="{12A05BFA-4783-4A81-B724-696DC0328198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B3499-B092-40FD-94B9-32B27758E56F}" type="pres">
      <dgm:prSet presAssocID="{159FBE04-361C-4E8F-AE5C-EB1818DA73B3}" presName="spacing" presStyleCnt="0"/>
      <dgm:spPr/>
    </dgm:pt>
    <dgm:pt modelId="{DA56C33A-A4E6-4A69-931E-637B4B01189D}" type="pres">
      <dgm:prSet presAssocID="{617884AD-DC69-498B-8B09-473306FDFC0C}" presName="linNode" presStyleCnt="0"/>
      <dgm:spPr/>
    </dgm:pt>
    <dgm:pt modelId="{9130CBFF-FB39-49F3-BD4F-590AB55F15FB}" type="pres">
      <dgm:prSet presAssocID="{617884AD-DC69-498B-8B09-473306FDFC0C}" presName="parentShp" presStyleLbl="node1" presStyleIdx="3" presStyleCnt="4" custScaleX="71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06C35-371A-40D6-8D66-54D762FE3CE1}" type="pres">
      <dgm:prSet presAssocID="{617884AD-DC69-498B-8B09-473306FDFC0C}" presName="childShp" presStyleLbl="bgAccFollowNode1" presStyleIdx="3" presStyleCnt="4" custScaleY="113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6BD86E-22D0-4692-8DB8-0AFF5286299F}" type="presOf" srcId="{C101BB19-1084-461C-AD69-3E98CF751987}" destId="{C6D34174-7F7F-4920-A6C5-5D0C6318446E}" srcOrd="0" destOrd="0" presId="urn:microsoft.com/office/officeart/2005/8/layout/vList6"/>
    <dgm:cxn modelId="{0D40FA2F-FCB1-48A9-A3B9-938B3825CD4B}" srcId="{617884AD-DC69-498B-8B09-473306FDFC0C}" destId="{0EEF90ED-A62A-4319-BD7B-0362416D470F}" srcOrd="0" destOrd="0" parTransId="{9433C5EF-B1AF-4A84-B3AC-228312E761C9}" sibTransId="{0D75D909-099C-4938-A1B0-24F91D5EEF9E}"/>
    <dgm:cxn modelId="{E42255B6-4099-4FFE-9CFD-51BC3B66E6D1}" srcId="{8CE5806D-F6E1-4C8E-9F68-A2EE1B20F38B}" destId="{0D052B23-E949-4EB3-BEB4-377E8600FF12}" srcOrd="1" destOrd="0" parTransId="{28719545-7D5F-4A79-87CE-CE7D40B947FC}" sibTransId="{D3285F30-005C-4EC9-A38E-EF2E83119D0C}"/>
    <dgm:cxn modelId="{7B16EFAD-52B7-4D8C-958C-43BDAE9F7E35}" srcId="{12A05BFA-4783-4A81-B724-696DC0328198}" destId="{AC0B1F70-4565-4C0A-8D1B-BDFEAEFF409B}" srcOrd="0" destOrd="0" parTransId="{07C82052-5FD6-46B1-B0F1-8E1CD56651AA}" sibTransId="{6F36E2B1-484B-4698-BB85-ED7A6B317DBD}"/>
    <dgm:cxn modelId="{58CFE1F5-A04E-437B-A874-EB699B8F5A5A}" srcId="{05925F88-0AF9-479F-95FB-8830B9033C86}" destId="{12A05BFA-4783-4A81-B724-696DC0328198}" srcOrd="2" destOrd="0" parTransId="{75FA9B2D-3961-49F6-8518-90019B841CCF}" sibTransId="{159FBE04-361C-4E8F-AE5C-EB1818DA73B3}"/>
    <dgm:cxn modelId="{F48F0412-6347-41B0-8B35-0FDE0CB67D0F}" type="presOf" srcId="{AC0B1F70-4565-4C0A-8D1B-BDFEAEFF409B}" destId="{8A76965F-0417-4AA2-9AFA-70C4741417EA}" srcOrd="0" destOrd="0" presId="urn:microsoft.com/office/officeart/2005/8/layout/vList6"/>
    <dgm:cxn modelId="{09C7A889-DF15-4302-9695-9CB3171960D2}" srcId="{C101BB19-1084-461C-AD69-3E98CF751987}" destId="{E4AB9271-44C1-414C-A009-DF3A2850BA0E}" srcOrd="0" destOrd="0" parTransId="{4EF999B8-D691-42A8-8CAB-8BCFFD366108}" sibTransId="{45858108-C0A5-4D09-ACA9-A0580FFE8CDC}"/>
    <dgm:cxn modelId="{902F3BE8-609A-4358-A239-1B8CFA618B5E}" type="presOf" srcId="{12A05BFA-4783-4A81-B724-696DC0328198}" destId="{7E848579-C318-4C44-A181-108C091024C3}" srcOrd="0" destOrd="0" presId="urn:microsoft.com/office/officeart/2005/8/layout/vList6"/>
    <dgm:cxn modelId="{83B87AE1-3588-49FC-B2E1-127C3CF1AF1F}" type="presOf" srcId="{0EEF90ED-A62A-4319-BD7B-0362416D470F}" destId="{A0106C35-371A-40D6-8D66-54D762FE3CE1}" srcOrd="0" destOrd="0" presId="urn:microsoft.com/office/officeart/2005/8/layout/vList6"/>
    <dgm:cxn modelId="{96C715AC-5660-4C75-9EC2-A42029087B43}" type="presOf" srcId="{8CE5806D-F6E1-4C8E-9F68-A2EE1B20F38B}" destId="{2B9D0FF5-6DA6-4456-8033-958C9A739963}" srcOrd="0" destOrd="0" presId="urn:microsoft.com/office/officeart/2005/8/layout/vList6"/>
    <dgm:cxn modelId="{960541B3-6F9B-4A5D-8248-99A87D6F0522}" type="presOf" srcId="{4647CDA6-3C97-498F-89A2-E6E0B9CD252C}" destId="{B13184CC-68B3-4A78-846A-42ACB7921643}" srcOrd="0" destOrd="0" presId="urn:microsoft.com/office/officeart/2005/8/layout/vList6"/>
    <dgm:cxn modelId="{2065D737-6276-4059-B6F8-112869215313}" type="presOf" srcId="{0D052B23-E949-4EB3-BEB4-377E8600FF12}" destId="{B13184CC-68B3-4A78-846A-42ACB7921643}" srcOrd="0" destOrd="1" presId="urn:microsoft.com/office/officeart/2005/8/layout/vList6"/>
    <dgm:cxn modelId="{4F73E1E0-55C2-402C-A5CD-67D9A91C781E}" type="presOf" srcId="{E4AB9271-44C1-414C-A009-DF3A2850BA0E}" destId="{76C66568-42AC-4608-9736-A9EE6275A472}" srcOrd="0" destOrd="0" presId="urn:microsoft.com/office/officeart/2005/8/layout/vList6"/>
    <dgm:cxn modelId="{A416C8C3-5F40-4E5D-88D1-82FE05CA418D}" type="presOf" srcId="{617884AD-DC69-498B-8B09-473306FDFC0C}" destId="{9130CBFF-FB39-49F3-BD4F-590AB55F15FB}" srcOrd="0" destOrd="0" presId="urn:microsoft.com/office/officeart/2005/8/layout/vList6"/>
    <dgm:cxn modelId="{6B49A61C-E00E-4518-9D49-6F17225BA191}" srcId="{05925F88-0AF9-479F-95FB-8830B9033C86}" destId="{8CE5806D-F6E1-4C8E-9F68-A2EE1B20F38B}" srcOrd="0" destOrd="0" parTransId="{808B305C-C47E-4784-A0A3-CA30126E9DDF}" sibTransId="{84F5ABA2-0148-4E6F-A715-E26AC339943D}"/>
    <dgm:cxn modelId="{6034BAED-7322-41A6-A256-7FFC116E1BF8}" srcId="{05925F88-0AF9-479F-95FB-8830B9033C86}" destId="{C101BB19-1084-461C-AD69-3E98CF751987}" srcOrd="1" destOrd="0" parTransId="{D266F8BF-9F24-47B5-AF09-34C9DF4DEB56}" sibTransId="{A82D17E8-7FCF-459F-82E1-A95D20BF98A3}"/>
    <dgm:cxn modelId="{022E6196-820C-4685-A9AD-06E6F3D48383}" type="presOf" srcId="{05925F88-0AF9-479F-95FB-8830B9033C86}" destId="{40EEC12E-B349-46AE-B50A-D16272AE1CDB}" srcOrd="0" destOrd="0" presId="urn:microsoft.com/office/officeart/2005/8/layout/vList6"/>
    <dgm:cxn modelId="{B846F8B4-6DC1-487A-9A26-DC3954FDDB83}" srcId="{05925F88-0AF9-479F-95FB-8830B9033C86}" destId="{617884AD-DC69-498B-8B09-473306FDFC0C}" srcOrd="3" destOrd="0" parTransId="{B88CEA63-DCE9-44EA-A58F-3C87A159E86C}" sibTransId="{B7412C2E-5C89-4A1D-962B-FCA800B6BBA2}"/>
    <dgm:cxn modelId="{4AF599AF-41ED-4720-9AEE-FA3C2E5210DA}" srcId="{8CE5806D-F6E1-4C8E-9F68-A2EE1B20F38B}" destId="{4647CDA6-3C97-498F-89A2-E6E0B9CD252C}" srcOrd="0" destOrd="0" parTransId="{B00B1973-718F-408B-99A8-516ED2606965}" sibTransId="{49489490-040C-4CCC-BB99-42E8DAC8BD9A}"/>
    <dgm:cxn modelId="{51989CBF-E4D1-498B-85DF-5C96A13A6946}" type="presParOf" srcId="{40EEC12E-B349-46AE-B50A-D16272AE1CDB}" destId="{CB82D3AE-B3E2-4F3C-9B98-BF63FA9796C4}" srcOrd="0" destOrd="0" presId="urn:microsoft.com/office/officeart/2005/8/layout/vList6"/>
    <dgm:cxn modelId="{8359207B-1D7D-475C-B73E-8E65CE62FCC8}" type="presParOf" srcId="{CB82D3AE-B3E2-4F3C-9B98-BF63FA9796C4}" destId="{2B9D0FF5-6DA6-4456-8033-958C9A739963}" srcOrd="0" destOrd="0" presId="urn:microsoft.com/office/officeart/2005/8/layout/vList6"/>
    <dgm:cxn modelId="{500CF185-8120-4E97-A901-F11B98DE0467}" type="presParOf" srcId="{CB82D3AE-B3E2-4F3C-9B98-BF63FA9796C4}" destId="{B13184CC-68B3-4A78-846A-42ACB7921643}" srcOrd="1" destOrd="0" presId="urn:microsoft.com/office/officeart/2005/8/layout/vList6"/>
    <dgm:cxn modelId="{14CDA0CE-FC48-4494-97B2-F18B78C3A62B}" type="presParOf" srcId="{40EEC12E-B349-46AE-B50A-D16272AE1CDB}" destId="{800B21F9-14C6-443F-A09D-3A95C6E865A3}" srcOrd="1" destOrd="0" presId="urn:microsoft.com/office/officeart/2005/8/layout/vList6"/>
    <dgm:cxn modelId="{00028161-56E4-42B9-B77B-1A6B58144663}" type="presParOf" srcId="{40EEC12E-B349-46AE-B50A-D16272AE1CDB}" destId="{BECF2093-62C4-45C7-8DDF-592A3BAB271A}" srcOrd="2" destOrd="0" presId="urn:microsoft.com/office/officeart/2005/8/layout/vList6"/>
    <dgm:cxn modelId="{0FD0E254-BFA6-4C23-9CD7-F1490583EE10}" type="presParOf" srcId="{BECF2093-62C4-45C7-8DDF-592A3BAB271A}" destId="{C6D34174-7F7F-4920-A6C5-5D0C6318446E}" srcOrd="0" destOrd="0" presId="urn:microsoft.com/office/officeart/2005/8/layout/vList6"/>
    <dgm:cxn modelId="{5A2D39E0-0B6E-4991-BB39-09B9A5E9224E}" type="presParOf" srcId="{BECF2093-62C4-45C7-8DDF-592A3BAB271A}" destId="{76C66568-42AC-4608-9736-A9EE6275A472}" srcOrd="1" destOrd="0" presId="urn:microsoft.com/office/officeart/2005/8/layout/vList6"/>
    <dgm:cxn modelId="{3762C6C6-4648-4B86-90C1-C10D6E03ADF2}" type="presParOf" srcId="{40EEC12E-B349-46AE-B50A-D16272AE1CDB}" destId="{12D92518-360E-429B-8D54-6D44283708C6}" srcOrd="3" destOrd="0" presId="urn:microsoft.com/office/officeart/2005/8/layout/vList6"/>
    <dgm:cxn modelId="{02C9D8D3-34BD-4D33-8F43-27FDCB392338}" type="presParOf" srcId="{40EEC12E-B349-46AE-B50A-D16272AE1CDB}" destId="{6497A4EB-1E0D-4E2F-83AC-4AED032FF38B}" srcOrd="4" destOrd="0" presId="urn:microsoft.com/office/officeart/2005/8/layout/vList6"/>
    <dgm:cxn modelId="{B89D8F5D-4D84-4DFD-8DCB-DD6DE8252A2B}" type="presParOf" srcId="{6497A4EB-1E0D-4E2F-83AC-4AED032FF38B}" destId="{7E848579-C318-4C44-A181-108C091024C3}" srcOrd="0" destOrd="0" presId="urn:microsoft.com/office/officeart/2005/8/layout/vList6"/>
    <dgm:cxn modelId="{42E74DD7-61A7-42CC-9E43-C0737231ECFC}" type="presParOf" srcId="{6497A4EB-1E0D-4E2F-83AC-4AED032FF38B}" destId="{8A76965F-0417-4AA2-9AFA-70C4741417EA}" srcOrd="1" destOrd="0" presId="urn:microsoft.com/office/officeart/2005/8/layout/vList6"/>
    <dgm:cxn modelId="{464BDE5C-C755-4858-93AB-1C7C493E40F4}" type="presParOf" srcId="{40EEC12E-B349-46AE-B50A-D16272AE1CDB}" destId="{4D8B3499-B092-40FD-94B9-32B27758E56F}" srcOrd="5" destOrd="0" presId="urn:microsoft.com/office/officeart/2005/8/layout/vList6"/>
    <dgm:cxn modelId="{E5585070-2356-46A1-80F9-C70ED47F6671}" type="presParOf" srcId="{40EEC12E-B349-46AE-B50A-D16272AE1CDB}" destId="{DA56C33A-A4E6-4A69-931E-637B4B01189D}" srcOrd="6" destOrd="0" presId="urn:microsoft.com/office/officeart/2005/8/layout/vList6"/>
    <dgm:cxn modelId="{56DE3A4C-E479-4624-99FA-677EA1775EED}" type="presParOf" srcId="{DA56C33A-A4E6-4A69-931E-637B4B01189D}" destId="{9130CBFF-FB39-49F3-BD4F-590AB55F15FB}" srcOrd="0" destOrd="0" presId="urn:microsoft.com/office/officeart/2005/8/layout/vList6"/>
    <dgm:cxn modelId="{3B700E3F-88B5-4EB5-8346-B7F3CBA87817}" type="presParOf" srcId="{DA56C33A-A4E6-4A69-931E-637B4B01189D}" destId="{A0106C35-371A-40D6-8D66-54D762FE3CE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D9B11D-9A65-4D64-AC9B-56BE9A772C81}" type="doc">
      <dgm:prSet loTypeId="urn:microsoft.com/office/officeart/2005/8/layout/list1" loCatId="list" qsTypeId="urn:microsoft.com/office/officeart/2005/8/quickstyle/simple3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8E414DFA-8522-44FC-9780-1485BA06C894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Дидактический материал пособия должен быть составлен и адаптирован с учетом их возрастных особенностей и возможностей детей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E0C6BE8-73CE-4A1F-97EE-DA93945E052B}" type="parTrans" cxnId="{47FC0102-E07B-4D90-AA9C-4961F802387E}">
      <dgm:prSet/>
      <dgm:spPr/>
      <dgm:t>
        <a:bodyPr/>
        <a:lstStyle/>
        <a:p>
          <a:endParaRPr lang="ru-RU"/>
        </a:p>
      </dgm:t>
    </dgm:pt>
    <dgm:pt modelId="{4FC23520-6574-4A6A-A32E-B7EA52B6E8BD}" type="sibTrans" cxnId="{47FC0102-E07B-4D90-AA9C-4961F802387E}">
      <dgm:prSet/>
      <dgm:spPr/>
      <dgm:t>
        <a:bodyPr/>
        <a:lstStyle/>
        <a:p>
          <a:endParaRPr lang="ru-RU"/>
        </a:p>
      </dgm:t>
    </dgm:pt>
    <dgm:pt modelId="{BBCBF53C-E593-47F2-B22E-9B0A43E9F818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Возрастание уровня сложности учебного материала должно быть последовательным и пошаговым 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3FA5B4D-CD88-4D2D-AA77-903C41B3C29F}" type="parTrans" cxnId="{6B32BE4B-4042-4B38-BC83-69895CDBFB91}">
      <dgm:prSet/>
      <dgm:spPr/>
      <dgm:t>
        <a:bodyPr/>
        <a:lstStyle/>
        <a:p>
          <a:endParaRPr lang="ru-RU"/>
        </a:p>
      </dgm:t>
    </dgm:pt>
    <dgm:pt modelId="{EC1B0138-9F1A-4837-9451-D6C6225FC245}" type="sibTrans" cxnId="{6B32BE4B-4042-4B38-BC83-69895CDBFB91}">
      <dgm:prSet/>
      <dgm:spPr/>
      <dgm:t>
        <a:bodyPr/>
        <a:lstStyle/>
        <a:p>
          <a:endParaRPr lang="ru-RU"/>
        </a:p>
      </dgm:t>
    </dgm:pt>
    <dgm:pt modelId="{89FFCBEE-4A87-4666-AF65-4D2A5D423CEA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Учебное пособие должно предусматривать наличие разделов контроля, оценочных материалов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280E5D2-8BB0-4791-8E22-C156D6AEF922}" type="parTrans" cxnId="{C910DBA9-54F1-4D5D-970D-A4C69107F4B9}">
      <dgm:prSet/>
      <dgm:spPr/>
      <dgm:t>
        <a:bodyPr/>
        <a:lstStyle/>
        <a:p>
          <a:endParaRPr lang="ru-RU"/>
        </a:p>
      </dgm:t>
    </dgm:pt>
    <dgm:pt modelId="{DD353D49-FEAC-47EB-828D-D45A035DDCA4}" type="sibTrans" cxnId="{C910DBA9-54F1-4D5D-970D-A4C69107F4B9}">
      <dgm:prSet/>
      <dgm:spPr/>
      <dgm:t>
        <a:bodyPr/>
        <a:lstStyle/>
        <a:p>
          <a:endParaRPr lang="ru-RU"/>
        </a:p>
      </dgm:t>
    </dgm:pt>
    <dgm:pt modelId="{0EC6D927-624A-4920-86B7-03F0D845A649}" type="pres">
      <dgm:prSet presAssocID="{49D9B11D-9A65-4D64-AC9B-56BE9A772C8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7C98F7-1D39-433D-BCB4-FA950B41C356}" type="pres">
      <dgm:prSet presAssocID="{8E414DFA-8522-44FC-9780-1485BA06C894}" presName="parentLin" presStyleCnt="0"/>
      <dgm:spPr/>
    </dgm:pt>
    <dgm:pt modelId="{9F66437D-6580-4AD2-B1EF-A2C3F2327693}" type="pres">
      <dgm:prSet presAssocID="{8E414DFA-8522-44FC-9780-1485BA06C89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27E612A-E450-4901-B8BC-E67658A8AA88}" type="pres">
      <dgm:prSet presAssocID="{8E414DFA-8522-44FC-9780-1485BA06C894}" presName="parentText" presStyleLbl="node1" presStyleIdx="0" presStyleCnt="3" custScaleX="140156" custScaleY="22884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B4DBBC-BCB5-417D-857F-145095C71350}" type="pres">
      <dgm:prSet presAssocID="{8E414DFA-8522-44FC-9780-1485BA06C894}" presName="negativeSpace" presStyleCnt="0"/>
      <dgm:spPr/>
    </dgm:pt>
    <dgm:pt modelId="{CC6179D3-D744-486C-9B5B-6B2929234188}" type="pres">
      <dgm:prSet presAssocID="{8E414DFA-8522-44FC-9780-1485BA06C894}" presName="childText" presStyleLbl="conFgAcc1" presStyleIdx="0" presStyleCnt="3">
        <dgm:presLayoutVars>
          <dgm:bulletEnabled val="1"/>
        </dgm:presLayoutVars>
      </dgm:prSet>
      <dgm:spPr/>
    </dgm:pt>
    <dgm:pt modelId="{A2B20347-0FA3-4145-ACC5-0433017B5BE0}" type="pres">
      <dgm:prSet presAssocID="{4FC23520-6574-4A6A-A32E-B7EA52B6E8BD}" presName="spaceBetweenRectangles" presStyleCnt="0"/>
      <dgm:spPr/>
    </dgm:pt>
    <dgm:pt modelId="{5870A850-2B42-4FF9-8736-66075D68AA93}" type="pres">
      <dgm:prSet presAssocID="{BBCBF53C-E593-47F2-B22E-9B0A43E9F818}" presName="parentLin" presStyleCnt="0"/>
      <dgm:spPr/>
    </dgm:pt>
    <dgm:pt modelId="{0C913130-647B-4DC8-85E0-5BDA7DB09624}" type="pres">
      <dgm:prSet presAssocID="{BBCBF53C-E593-47F2-B22E-9B0A43E9F81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1E2C43B-56D3-436C-AC8A-EB06788B6D4F}" type="pres">
      <dgm:prSet presAssocID="{BBCBF53C-E593-47F2-B22E-9B0A43E9F818}" presName="parentText" presStyleLbl="node1" presStyleIdx="1" presStyleCnt="3" custScaleX="142857" custScaleY="1846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BCFC26-22CD-43EA-B9A3-96E03CC02053}" type="pres">
      <dgm:prSet presAssocID="{BBCBF53C-E593-47F2-B22E-9B0A43E9F818}" presName="negativeSpace" presStyleCnt="0"/>
      <dgm:spPr/>
    </dgm:pt>
    <dgm:pt modelId="{732EA3BD-99AC-4623-95B4-7006A8B97893}" type="pres">
      <dgm:prSet presAssocID="{BBCBF53C-E593-47F2-B22E-9B0A43E9F818}" presName="childText" presStyleLbl="conFgAcc1" presStyleIdx="1" presStyleCnt="3">
        <dgm:presLayoutVars>
          <dgm:bulletEnabled val="1"/>
        </dgm:presLayoutVars>
      </dgm:prSet>
      <dgm:spPr/>
    </dgm:pt>
    <dgm:pt modelId="{57A28CF2-0B84-4204-A76D-1E26AF205268}" type="pres">
      <dgm:prSet presAssocID="{EC1B0138-9F1A-4837-9451-D6C6225FC245}" presName="spaceBetweenRectangles" presStyleCnt="0"/>
      <dgm:spPr/>
    </dgm:pt>
    <dgm:pt modelId="{38FA81F0-7A39-4238-A8C1-76AB445E6FEB}" type="pres">
      <dgm:prSet presAssocID="{89FFCBEE-4A87-4666-AF65-4D2A5D423CEA}" presName="parentLin" presStyleCnt="0"/>
      <dgm:spPr/>
    </dgm:pt>
    <dgm:pt modelId="{4A6B89AF-94B7-41A1-AC25-6472CE35F4BB}" type="pres">
      <dgm:prSet presAssocID="{89FFCBEE-4A87-4666-AF65-4D2A5D423CE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7948669-0EEC-4E50-9DFB-7670E4F532E5}" type="pres">
      <dgm:prSet presAssocID="{89FFCBEE-4A87-4666-AF65-4D2A5D423CEA}" presName="parentText" presStyleLbl="node1" presStyleIdx="2" presStyleCnt="3" custScaleX="142857" custScaleY="2058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A0732-3675-4B5C-9459-994DB6C2F79E}" type="pres">
      <dgm:prSet presAssocID="{89FFCBEE-4A87-4666-AF65-4D2A5D423CEA}" presName="negativeSpace" presStyleCnt="0"/>
      <dgm:spPr/>
    </dgm:pt>
    <dgm:pt modelId="{B65FB240-4FCB-4231-8B95-30C54859116C}" type="pres">
      <dgm:prSet presAssocID="{89FFCBEE-4A87-4666-AF65-4D2A5D423CE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74ECFF1-3A5C-4E00-B410-361BAADE852D}" type="presOf" srcId="{8E414DFA-8522-44FC-9780-1485BA06C894}" destId="{627E612A-E450-4901-B8BC-E67658A8AA88}" srcOrd="1" destOrd="0" presId="urn:microsoft.com/office/officeart/2005/8/layout/list1"/>
    <dgm:cxn modelId="{ACE2BEFD-84CC-4EB9-BF5F-C695A353040E}" type="presOf" srcId="{BBCBF53C-E593-47F2-B22E-9B0A43E9F818}" destId="{0C913130-647B-4DC8-85E0-5BDA7DB09624}" srcOrd="0" destOrd="0" presId="urn:microsoft.com/office/officeart/2005/8/layout/list1"/>
    <dgm:cxn modelId="{D87B2547-DBBF-4048-8ACC-0C5CA75690FF}" type="presOf" srcId="{89FFCBEE-4A87-4666-AF65-4D2A5D423CEA}" destId="{E7948669-0EEC-4E50-9DFB-7670E4F532E5}" srcOrd="1" destOrd="0" presId="urn:microsoft.com/office/officeart/2005/8/layout/list1"/>
    <dgm:cxn modelId="{7C6681F9-729C-443E-A0E1-316C1AAADA59}" type="presOf" srcId="{BBCBF53C-E593-47F2-B22E-9B0A43E9F818}" destId="{91E2C43B-56D3-436C-AC8A-EB06788B6D4F}" srcOrd="1" destOrd="0" presId="urn:microsoft.com/office/officeart/2005/8/layout/list1"/>
    <dgm:cxn modelId="{47FC0102-E07B-4D90-AA9C-4961F802387E}" srcId="{49D9B11D-9A65-4D64-AC9B-56BE9A772C81}" destId="{8E414DFA-8522-44FC-9780-1485BA06C894}" srcOrd="0" destOrd="0" parTransId="{CE0C6BE8-73CE-4A1F-97EE-DA93945E052B}" sibTransId="{4FC23520-6574-4A6A-A32E-B7EA52B6E8BD}"/>
    <dgm:cxn modelId="{1E6FBCBF-CC36-4CA3-A858-8AE69554C54C}" type="presOf" srcId="{8E414DFA-8522-44FC-9780-1485BA06C894}" destId="{9F66437D-6580-4AD2-B1EF-A2C3F2327693}" srcOrd="0" destOrd="0" presId="urn:microsoft.com/office/officeart/2005/8/layout/list1"/>
    <dgm:cxn modelId="{27A0A8F5-DC1E-41F0-9535-8939DC7986B7}" type="presOf" srcId="{49D9B11D-9A65-4D64-AC9B-56BE9A772C81}" destId="{0EC6D927-624A-4920-86B7-03F0D845A649}" srcOrd="0" destOrd="0" presId="urn:microsoft.com/office/officeart/2005/8/layout/list1"/>
    <dgm:cxn modelId="{6B32BE4B-4042-4B38-BC83-69895CDBFB91}" srcId="{49D9B11D-9A65-4D64-AC9B-56BE9A772C81}" destId="{BBCBF53C-E593-47F2-B22E-9B0A43E9F818}" srcOrd="1" destOrd="0" parTransId="{63FA5B4D-CD88-4D2D-AA77-903C41B3C29F}" sibTransId="{EC1B0138-9F1A-4837-9451-D6C6225FC245}"/>
    <dgm:cxn modelId="{C910DBA9-54F1-4D5D-970D-A4C69107F4B9}" srcId="{49D9B11D-9A65-4D64-AC9B-56BE9A772C81}" destId="{89FFCBEE-4A87-4666-AF65-4D2A5D423CEA}" srcOrd="2" destOrd="0" parTransId="{B280E5D2-8BB0-4791-8E22-C156D6AEF922}" sibTransId="{DD353D49-FEAC-47EB-828D-D45A035DDCA4}"/>
    <dgm:cxn modelId="{0B8413F0-6599-4C67-B99F-F41F998B7792}" type="presOf" srcId="{89FFCBEE-4A87-4666-AF65-4D2A5D423CEA}" destId="{4A6B89AF-94B7-41A1-AC25-6472CE35F4BB}" srcOrd="0" destOrd="0" presId="urn:microsoft.com/office/officeart/2005/8/layout/list1"/>
    <dgm:cxn modelId="{B53316EC-F21D-4256-8144-9677A06AAAA0}" type="presParOf" srcId="{0EC6D927-624A-4920-86B7-03F0D845A649}" destId="{2C7C98F7-1D39-433D-BCB4-FA950B41C356}" srcOrd="0" destOrd="0" presId="urn:microsoft.com/office/officeart/2005/8/layout/list1"/>
    <dgm:cxn modelId="{B91EAF05-1896-4812-9C39-9E1A82439367}" type="presParOf" srcId="{2C7C98F7-1D39-433D-BCB4-FA950B41C356}" destId="{9F66437D-6580-4AD2-B1EF-A2C3F2327693}" srcOrd="0" destOrd="0" presId="urn:microsoft.com/office/officeart/2005/8/layout/list1"/>
    <dgm:cxn modelId="{BB165AF1-A1A5-4C98-8A1B-76E61804538E}" type="presParOf" srcId="{2C7C98F7-1D39-433D-BCB4-FA950B41C356}" destId="{627E612A-E450-4901-B8BC-E67658A8AA88}" srcOrd="1" destOrd="0" presId="urn:microsoft.com/office/officeart/2005/8/layout/list1"/>
    <dgm:cxn modelId="{25F170CD-6A39-4B6F-BEFB-14BE7008A097}" type="presParOf" srcId="{0EC6D927-624A-4920-86B7-03F0D845A649}" destId="{37B4DBBC-BCB5-417D-857F-145095C71350}" srcOrd="1" destOrd="0" presId="urn:microsoft.com/office/officeart/2005/8/layout/list1"/>
    <dgm:cxn modelId="{9F832EEB-F512-4159-AD82-DD0170F73F0E}" type="presParOf" srcId="{0EC6D927-624A-4920-86B7-03F0D845A649}" destId="{CC6179D3-D744-486C-9B5B-6B2929234188}" srcOrd="2" destOrd="0" presId="urn:microsoft.com/office/officeart/2005/8/layout/list1"/>
    <dgm:cxn modelId="{9F89E307-EEB0-4622-B68D-4C100F199BA3}" type="presParOf" srcId="{0EC6D927-624A-4920-86B7-03F0D845A649}" destId="{A2B20347-0FA3-4145-ACC5-0433017B5BE0}" srcOrd="3" destOrd="0" presId="urn:microsoft.com/office/officeart/2005/8/layout/list1"/>
    <dgm:cxn modelId="{3944F6A5-D2BD-4A88-AAF6-8F93B9C40B25}" type="presParOf" srcId="{0EC6D927-624A-4920-86B7-03F0D845A649}" destId="{5870A850-2B42-4FF9-8736-66075D68AA93}" srcOrd="4" destOrd="0" presId="urn:microsoft.com/office/officeart/2005/8/layout/list1"/>
    <dgm:cxn modelId="{3446A62A-FEB6-4570-9BA4-34578B83B76B}" type="presParOf" srcId="{5870A850-2B42-4FF9-8736-66075D68AA93}" destId="{0C913130-647B-4DC8-85E0-5BDA7DB09624}" srcOrd="0" destOrd="0" presId="urn:microsoft.com/office/officeart/2005/8/layout/list1"/>
    <dgm:cxn modelId="{F74A25F6-BD33-4D7A-9908-FABDD28CAA81}" type="presParOf" srcId="{5870A850-2B42-4FF9-8736-66075D68AA93}" destId="{91E2C43B-56D3-436C-AC8A-EB06788B6D4F}" srcOrd="1" destOrd="0" presId="urn:microsoft.com/office/officeart/2005/8/layout/list1"/>
    <dgm:cxn modelId="{1D8D8C5B-7D8F-426E-AA43-FD1EC32A49D7}" type="presParOf" srcId="{0EC6D927-624A-4920-86B7-03F0D845A649}" destId="{64BCFC26-22CD-43EA-B9A3-96E03CC02053}" srcOrd="5" destOrd="0" presId="urn:microsoft.com/office/officeart/2005/8/layout/list1"/>
    <dgm:cxn modelId="{9C3CD20E-40F0-4C2E-9025-D872919C2E7B}" type="presParOf" srcId="{0EC6D927-624A-4920-86B7-03F0D845A649}" destId="{732EA3BD-99AC-4623-95B4-7006A8B97893}" srcOrd="6" destOrd="0" presId="urn:microsoft.com/office/officeart/2005/8/layout/list1"/>
    <dgm:cxn modelId="{FE01642E-2E82-49AF-924A-8129D8872B41}" type="presParOf" srcId="{0EC6D927-624A-4920-86B7-03F0D845A649}" destId="{57A28CF2-0B84-4204-A76D-1E26AF205268}" srcOrd="7" destOrd="0" presId="urn:microsoft.com/office/officeart/2005/8/layout/list1"/>
    <dgm:cxn modelId="{D54B1F7E-EC46-4F9E-933B-85DA85C9BFF9}" type="presParOf" srcId="{0EC6D927-624A-4920-86B7-03F0D845A649}" destId="{38FA81F0-7A39-4238-A8C1-76AB445E6FEB}" srcOrd="8" destOrd="0" presId="urn:microsoft.com/office/officeart/2005/8/layout/list1"/>
    <dgm:cxn modelId="{CBDD3059-7615-4ED4-B97B-2CF3F1416725}" type="presParOf" srcId="{38FA81F0-7A39-4238-A8C1-76AB445E6FEB}" destId="{4A6B89AF-94B7-41A1-AC25-6472CE35F4BB}" srcOrd="0" destOrd="0" presId="urn:microsoft.com/office/officeart/2005/8/layout/list1"/>
    <dgm:cxn modelId="{0EF0FDD1-4B85-4D1D-9F0F-B852928CCAAC}" type="presParOf" srcId="{38FA81F0-7A39-4238-A8C1-76AB445E6FEB}" destId="{E7948669-0EEC-4E50-9DFB-7670E4F532E5}" srcOrd="1" destOrd="0" presId="urn:microsoft.com/office/officeart/2005/8/layout/list1"/>
    <dgm:cxn modelId="{209E24B3-A5CC-4CB3-99B9-D341BC2C7A06}" type="presParOf" srcId="{0EC6D927-624A-4920-86B7-03F0D845A649}" destId="{246A0732-3675-4B5C-9459-994DB6C2F79E}" srcOrd="9" destOrd="0" presId="urn:microsoft.com/office/officeart/2005/8/layout/list1"/>
    <dgm:cxn modelId="{63E57ED4-BDE6-429F-9EC1-DFD5283CC9E1}" type="presParOf" srcId="{0EC6D927-624A-4920-86B7-03F0D845A649}" destId="{B65FB240-4FCB-4231-8B95-30C54859116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C2E7E99-F222-461B-88F8-670F0A6A2311}" type="doc">
      <dgm:prSet loTypeId="urn:microsoft.com/office/officeart/2005/8/layout/list1" loCatId="list" qsTypeId="urn:microsoft.com/office/officeart/2005/8/quickstyle/simple3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2363B5FE-EF4F-4943-B82D-83AB645777F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Соответствие содержания пособия учебной программе 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A1EDA5AF-F4FC-456C-9B6F-2755E23CC296}" type="parTrans" cxnId="{B7D786AA-0EE6-4A73-887E-C9D4E45702F7}">
      <dgm:prSet/>
      <dgm:spPr/>
      <dgm:t>
        <a:bodyPr/>
        <a:lstStyle/>
        <a:p>
          <a:endParaRPr lang="ru-RU"/>
        </a:p>
      </dgm:t>
    </dgm:pt>
    <dgm:pt modelId="{AF869DBA-28A9-4802-9E06-181863995AFC}" type="sibTrans" cxnId="{B7D786AA-0EE6-4A73-887E-C9D4E45702F7}">
      <dgm:prSet/>
      <dgm:spPr/>
      <dgm:t>
        <a:bodyPr/>
        <a:lstStyle/>
        <a:p>
          <a:endParaRPr lang="ru-RU"/>
        </a:p>
      </dgm:t>
    </dgm:pt>
    <dgm:pt modelId="{7A67D578-4087-42B5-B8EC-6EBAAD4D34CB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Соблюдение принципа «от простого к сложному»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69BF40B1-97F3-4DF0-B199-7855B23714B8}" type="parTrans" cxnId="{6A111CF6-6801-489F-A062-1C179A59B352}">
      <dgm:prSet/>
      <dgm:spPr/>
      <dgm:t>
        <a:bodyPr/>
        <a:lstStyle/>
        <a:p>
          <a:endParaRPr lang="ru-RU"/>
        </a:p>
      </dgm:t>
    </dgm:pt>
    <dgm:pt modelId="{DD44C39C-6D59-41C9-9BDD-8AF1DC90C276}" type="sibTrans" cxnId="{6A111CF6-6801-489F-A062-1C179A59B352}">
      <dgm:prSet/>
      <dgm:spPr/>
      <dgm:t>
        <a:bodyPr/>
        <a:lstStyle/>
        <a:p>
          <a:endParaRPr lang="ru-RU"/>
        </a:p>
      </dgm:t>
    </dgm:pt>
    <dgm:pt modelId="{FAA50C37-82C7-476D-8ADF-3618EA721A2C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Последовательность,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поэтапность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изложения учебного материала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BCC89DDC-2727-4DF7-87DA-D4D4DADD4135}" type="parTrans" cxnId="{784C914E-494F-4087-BC02-318E3838ABC4}">
      <dgm:prSet/>
      <dgm:spPr/>
      <dgm:t>
        <a:bodyPr/>
        <a:lstStyle/>
        <a:p>
          <a:endParaRPr lang="ru-RU"/>
        </a:p>
      </dgm:t>
    </dgm:pt>
    <dgm:pt modelId="{49A331B3-5B88-42F9-8199-0935C9D8C7B2}" type="sibTrans" cxnId="{784C914E-494F-4087-BC02-318E3838ABC4}">
      <dgm:prSet/>
      <dgm:spPr/>
      <dgm:t>
        <a:bodyPr/>
        <a:lstStyle/>
        <a:p>
          <a:endParaRPr lang="ru-RU"/>
        </a:p>
      </dgm:t>
    </dgm:pt>
    <dgm:pt modelId="{8BE6CFEB-A911-4E33-9090-E1DA40837CC7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Направленность на достижение результата, предусмотренного учебной программой</a:t>
          </a:r>
        </a:p>
        <a:p>
          <a:pPr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F3AB08A-B6B7-471C-BC8F-8A724F4C54EB}" type="parTrans" cxnId="{D52A2945-D2E3-45DE-B515-62C4CCA143CA}">
      <dgm:prSet/>
      <dgm:spPr/>
      <dgm:t>
        <a:bodyPr/>
        <a:lstStyle/>
        <a:p>
          <a:endParaRPr lang="ru-RU"/>
        </a:p>
      </dgm:t>
    </dgm:pt>
    <dgm:pt modelId="{8212E7C9-7835-4E40-A61F-DD4006A936E4}" type="sibTrans" cxnId="{D52A2945-D2E3-45DE-B515-62C4CCA143CA}">
      <dgm:prSet/>
      <dgm:spPr/>
      <dgm:t>
        <a:bodyPr/>
        <a:lstStyle/>
        <a:p>
          <a:endParaRPr lang="ru-RU"/>
        </a:p>
      </dgm:t>
    </dgm:pt>
    <dgm:pt modelId="{378506DB-8BAF-4AAC-9B5E-6D14C905CF3F}" type="pres">
      <dgm:prSet presAssocID="{EC2E7E99-F222-461B-88F8-670F0A6A23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B683F6-6847-4E47-9A9B-289152401AF9}" type="pres">
      <dgm:prSet presAssocID="{2363B5FE-EF4F-4943-B82D-83AB645777FB}" presName="parentLin" presStyleCnt="0"/>
      <dgm:spPr/>
    </dgm:pt>
    <dgm:pt modelId="{A888BA55-C856-44E3-9B9E-005CF4ED9940}" type="pres">
      <dgm:prSet presAssocID="{2363B5FE-EF4F-4943-B82D-83AB645777F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EF8A957-CD2F-4464-9F2D-D559BFE9C3CA}" type="pres">
      <dgm:prSet presAssocID="{2363B5FE-EF4F-4943-B82D-83AB645777FB}" presName="parentText" presStyleLbl="node1" presStyleIdx="0" presStyleCnt="4" custScaleX="142857" custScaleY="140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C8E8A0-7C55-4601-B997-5F3A3DB11CFD}" type="pres">
      <dgm:prSet presAssocID="{2363B5FE-EF4F-4943-B82D-83AB645777FB}" presName="negativeSpace" presStyleCnt="0"/>
      <dgm:spPr/>
    </dgm:pt>
    <dgm:pt modelId="{C3105B53-6268-4472-9C9E-8CB431B3B5F6}" type="pres">
      <dgm:prSet presAssocID="{2363B5FE-EF4F-4943-B82D-83AB645777FB}" presName="childText" presStyleLbl="conFgAcc1" presStyleIdx="0" presStyleCnt="4">
        <dgm:presLayoutVars>
          <dgm:bulletEnabled val="1"/>
        </dgm:presLayoutVars>
      </dgm:prSet>
      <dgm:spPr/>
    </dgm:pt>
    <dgm:pt modelId="{852A0E6B-CB0E-4DD9-BBF2-5591A19B0E8A}" type="pres">
      <dgm:prSet presAssocID="{AF869DBA-28A9-4802-9E06-181863995AFC}" presName="spaceBetweenRectangles" presStyleCnt="0"/>
      <dgm:spPr/>
    </dgm:pt>
    <dgm:pt modelId="{BF979D6F-565D-4EEE-97C1-BE158FD393FB}" type="pres">
      <dgm:prSet presAssocID="{7A67D578-4087-42B5-B8EC-6EBAAD4D34CB}" presName="parentLin" presStyleCnt="0"/>
      <dgm:spPr/>
    </dgm:pt>
    <dgm:pt modelId="{25B931B0-5FF0-4DFD-9C3B-F86C9BA0DE18}" type="pres">
      <dgm:prSet presAssocID="{7A67D578-4087-42B5-B8EC-6EBAAD4D34CB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4E36E5E-72CD-409B-83FC-5AA92DFEB008}" type="pres">
      <dgm:prSet presAssocID="{7A67D578-4087-42B5-B8EC-6EBAAD4D34CB}" presName="parentText" presStyleLbl="node1" presStyleIdx="1" presStyleCnt="4" custScaleX="142857" custScaleY="167945" custLinFactNeighborY="-206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69F90-707F-44B8-995A-C4DC3E2DFCCC}" type="pres">
      <dgm:prSet presAssocID="{7A67D578-4087-42B5-B8EC-6EBAAD4D34CB}" presName="negativeSpace" presStyleCnt="0"/>
      <dgm:spPr/>
    </dgm:pt>
    <dgm:pt modelId="{69E221A3-DD1F-4C6D-9E6F-9EE45F903BCA}" type="pres">
      <dgm:prSet presAssocID="{7A67D578-4087-42B5-B8EC-6EBAAD4D34CB}" presName="childText" presStyleLbl="conFgAcc1" presStyleIdx="1" presStyleCnt="4">
        <dgm:presLayoutVars>
          <dgm:bulletEnabled val="1"/>
        </dgm:presLayoutVars>
      </dgm:prSet>
      <dgm:spPr/>
    </dgm:pt>
    <dgm:pt modelId="{F1856994-9A9C-48D1-8534-F6D3A4405F1E}" type="pres">
      <dgm:prSet presAssocID="{DD44C39C-6D59-41C9-9BDD-8AF1DC90C276}" presName="spaceBetweenRectangles" presStyleCnt="0"/>
      <dgm:spPr/>
    </dgm:pt>
    <dgm:pt modelId="{B44CD56E-3F45-45D3-B452-174D2B02539A}" type="pres">
      <dgm:prSet presAssocID="{FAA50C37-82C7-476D-8ADF-3618EA721A2C}" presName="parentLin" presStyleCnt="0"/>
      <dgm:spPr/>
    </dgm:pt>
    <dgm:pt modelId="{50A1CE9C-A3CC-4EFA-908A-246BA83A97E2}" type="pres">
      <dgm:prSet presAssocID="{FAA50C37-82C7-476D-8ADF-3618EA721A2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856805F6-B6B5-43DE-8070-32F585294DB5}" type="pres">
      <dgm:prSet presAssocID="{FAA50C37-82C7-476D-8ADF-3618EA721A2C}" presName="parentText" presStyleLbl="node1" presStyleIdx="2" presStyleCnt="4" custScaleX="142857" custScaleY="163004" custLinFactNeighborY="-297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9EA5B-C4C0-4D21-AE67-E05F7B0AC006}" type="pres">
      <dgm:prSet presAssocID="{FAA50C37-82C7-476D-8ADF-3618EA721A2C}" presName="negativeSpace" presStyleCnt="0"/>
      <dgm:spPr/>
    </dgm:pt>
    <dgm:pt modelId="{361D8773-A48A-4729-9E52-36C6C618E290}" type="pres">
      <dgm:prSet presAssocID="{FAA50C37-82C7-476D-8ADF-3618EA721A2C}" presName="childText" presStyleLbl="conFgAcc1" presStyleIdx="2" presStyleCnt="4">
        <dgm:presLayoutVars>
          <dgm:bulletEnabled val="1"/>
        </dgm:presLayoutVars>
      </dgm:prSet>
      <dgm:spPr/>
    </dgm:pt>
    <dgm:pt modelId="{6C233D90-7917-4B98-897D-3C910747C406}" type="pres">
      <dgm:prSet presAssocID="{49A331B3-5B88-42F9-8199-0935C9D8C7B2}" presName="spaceBetweenRectangles" presStyleCnt="0"/>
      <dgm:spPr/>
    </dgm:pt>
    <dgm:pt modelId="{D1C76E6B-F571-44A2-BD90-AD1E3C783652}" type="pres">
      <dgm:prSet presAssocID="{8BE6CFEB-A911-4E33-9090-E1DA40837CC7}" presName="parentLin" presStyleCnt="0"/>
      <dgm:spPr/>
    </dgm:pt>
    <dgm:pt modelId="{D3F6404D-57B1-4F71-AD7D-CC037477B0F8}" type="pres">
      <dgm:prSet presAssocID="{8BE6CFEB-A911-4E33-9090-E1DA40837CC7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39C32C02-2805-4C4F-9EA8-218E5EB9DE29}" type="pres">
      <dgm:prSet presAssocID="{8BE6CFEB-A911-4E33-9090-E1DA40837CC7}" presName="parentText" presStyleLbl="node1" presStyleIdx="3" presStyleCnt="4" custScaleX="142857" custScaleY="234010" custLinFactNeighborY="-207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56A4E7-9E46-4B6E-9F72-7604DCF9C452}" type="pres">
      <dgm:prSet presAssocID="{8BE6CFEB-A911-4E33-9090-E1DA40837CC7}" presName="negativeSpace" presStyleCnt="0"/>
      <dgm:spPr/>
    </dgm:pt>
    <dgm:pt modelId="{B1600BF2-5D0B-4B92-B971-1C395E6F25A8}" type="pres">
      <dgm:prSet presAssocID="{8BE6CFEB-A911-4E33-9090-E1DA40837CC7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24F1707-851E-4561-A7DD-7D4DB44D938E}" type="presOf" srcId="{2363B5FE-EF4F-4943-B82D-83AB645777FB}" destId="{A888BA55-C856-44E3-9B9E-005CF4ED9940}" srcOrd="0" destOrd="0" presId="urn:microsoft.com/office/officeart/2005/8/layout/list1"/>
    <dgm:cxn modelId="{3649D539-062B-4ABD-ACAF-AB35264600A0}" type="presOf" srcId="{7A67D578-4087-42B5-B8EC-6EBAAD4D34CB}" destId="{25B931B0-5FF0-4DFD-9C3B-F86C9BA0DE18}" srcOrd="0" destOrd="0" presId="urn:microsoft.com/office/officeart/2005/8/layout/list1"/>
    <dgm:cxn modelId="{6A111CF6-6801-489F-A062-1C179A59B352}" srcId="{EC2E7E99-F222-461B-88F8-670F0A6A2311}" destId="{7A67D578-4087-42B5-B8EC-6EBAAD4D34CB}" srcOrd="1" destOrd="0" parTransId="{69BF40B1-97F3-4DF0-B199-7855B23714B8}" sibTransId="{DD44C39C-6D59-41C9-9BDD-8AF1DC90C276}"/>
    <dgm:cxn modelId="{BE887DFD-B993-4E78-84B7-FF05C09D47A7}" type="presOf" srcId="{FAA50C37-82C7-476D-8ADF-3618EA721A2C}" destId="{50A1CE9C-A3CC-4EFA-908A-246BA83A97E2}" srcOrd="0" destOrd="0" presId="urn:microsoft.com/office/officeart/2005/8/layout/list1"/>
    <dgm:cxn modelId="{E41519AF-366B-4E55-846F-41F38C7A84CC}" type="presOf" srcId="{8BE6CFEB-A911-4E33-9090-E1DA40837CC7}" destId="{39C32C02-2805-4C4F-9EA8-218E5EB9DE29}" srcOrd="1" destOrd="0" presId="urn:microsoft.com/office/officeart/2005/8/layout/list1"/>
    <dgm:cxn modelId="{148AD560-ACF0-4DAB-8BF1-E7F2F3492ACF}" type="presOf" srcId="{FAA50C37-82C7-476D-8ADF-3618EA721A2C}" destId="{856805F6-B6B5-43DE-8070-32F585294DB5}" srcOrd="1" destOrd="0" presId="urn:microsoft.com/office/officeart/2005/8/layout/list1"/>
    <dgm:cxn modelId="{7AA47239-32F6-4571-92C6-77FBB3DB66AC}" type="presOf" srcId="{8BE6CFEB-A911-4E33-9090-E1DA40837CC7}" destId="{D3F6404D-57B1-4F71-AD7D-CC037477B0F8}" srcOrd="0" destOrd="0" presId="urn:microsoft.com/office/officeart/2005/8/layout/list1"/>
    <dgm:cxn modelId="{B7D786AA-0EE6-4A73-887E-C9D4E45702F7}" srcId="{EC2E7E99-F222-461B-88F8-670F0A6A2311}" destId="{2363B5FE-EF4F-4943-B82D-83AB645777FB}" srcOrd="0" destOrd="0" parTransId="{A1EDA5AF-F4FC-456C-9B6F-2755E23CC296}" sibTransId="{AF869DBA-28A9-4802-9E06-181863995AFC}"/>
    <dgm:cxn modelId="{DD6EEE9E-9CBD-4D34-B6B4-BB0B5342E710}" type="presOf" srcId="{2363B5FE-EF4F-4943-B82D-83AB645777FB}" destId="{5EF8A957-CD2F-4464-9F2D-D559BFE9C3CA}" srcOrd="1" destOrd="0" presId="urn:microsoft.com/office/officeart/2005/8/layout/list1"/>
    <dgm:cxn modelId="{784C914E-494F-4087-BC02-318E3838ABC4}" srcId="{EC2E7E99-F222-461B-88F8-670F0A6A2311}" destId="{FAA50C37-82C7-476D-8ADF-3618EA721A2C}" srcOrd="2" destOrd="0" parTransId="{BCC89DDC-2727-4DF7-87DA-D4D4DADD4135}" sibTransId="{49A331B3-5B88-42F9-8199-0935C9D8C7B2}"/>
    <dgm:cxn modelId="{56E532D6-0759-4DF2-BCB8-7B76A23B3973}" type="presOf" srcId="{EC2E7E99-F222-461B-88F8-670F0A6A2311}" destId="{378506DB-8BAF-4AAC-9B5E-6D14C905CF3F}" srcOrd="0" destOrd="0" presId="urn:microsoft.com/office/officeart/2005/8/layout/list1"/>
    <dgm:cxn modelId="{812D2ED4-F867-4C27-97FC-DEF16642E986}" type="presOf" srcId="{7A67D578-4087-42B5-B8EC-6EBAAD4D34CB}" destId="{A4E36E5E-72CD-409B-83FC-5AA92DFEB008}" srcOrd="1" destOrd="0" presId="urn:microsoft.com/office/officeart/2005/8/layout/list1"/>
    <dgm:cxn modelId="{D52A2945-D2E3-45DE-B515-62C4CCA143CA}" srcId="{EC2E7E99-F222-461B-88F8-670F0A6A2311}" destId="{8BE6CFEB-A911-4E33-9090-E1DA40837CC7}" srcOrd="3" destOrd="0" parTransId="{2F3AB08A-B6B7-471C-BC8F-8A724F4C54EB}" sibTransId="{8212E7C9-7835-4E40-A61F-DD4006A936E4}"/>
    <dgm:cxn modelId="{301B2639-AFD4-4BCF-8207-E5EDB5186CA8}" type="presParOf" srcId="{378506DB-8BAF-4AAC-9B5E-6D14C905CF3F}" destId="{E8B683F6-6847-4E47-9A9B-289152401AF9}" srcOrd="0" destOrd="0" presId="urn:microsoft.com/office/officeart/2005/8/layout/list1"/>
    <dgm:cxn modelId="{6C5FA247-6EFD-4250-832E-9AFD581FE65E}" type="presParOf" srcId="{E8B683F6-6847-4E47-9A9B-289152401AF9}" destId="{A888BA55-C856-44E3-9B9E-005CF4ED9940}" srcOrd="0" destOrd="0" presId="urn:microsoft.com/office/officeart/2005/8/layout/list1"/>
    <dgm:cxn modelId="{84414555-5DB8-480C-9E4B-13ABB84B7FF3}" type="presParOf" srcId="{E8B683F6-6847-4E47-9A9B-289152401AF9}" destId="{5EF8A957-CD2F-4464-9F2D-D559BFE9C3CA}" srcOrd="1" destOrd="0" presId="urn:microsoft.com/office/officeart/2005/8/layout/list1"/>
    <dgm:cxn modelId="{146DD14F-7D60-487A-A99B-024A823A6F40}" type="presParOf" srcId="{378506DB-8BAF-4AAC-9B5E-6D14C905CF3F}" destId="{10C8E8A0-7C55-4601-B997-5F3A3DB11CFD}" srcOrd="1" destOrd="0" presId="urn:microsoft.com/office/officeart/2005/8/layout/list1"/>
    <dgm:cxn modelId="{32DF6382-5C5F-4688-93B4-C4C83C762E7E}" type="presParOf" srcId="{378506DB-8BAF-4AAC-9B5E-6D14C905CF3F}" destId="{C3105B53-6268-4472-9C9E-8CB431B3B5F6}" srcOrd="2" destOrd="0" presId="urn:microsoft.com/office/officeart/2005/8/layout/list1"/>
    <dgm:cxn modelId="{68CF1A76-A26B-4FD0-A08C-C2CF675C2D11}" type="presParOf" srcId="{378506DB-8BAF-4AAC-9B5E-6D14C905CF3F}" destId="{852A0E6B-CB0E-4DD9-BBF2-5591A19B0E8A}" srcOrd="3" destOrd="0" presId="urn:microsoft.com/office/officeart/2005/8/layout/list1"/>
    <dgm:cxn modelId="{8FCE7C9B-7154-48F4-AF6D-DA1B580CC611}" type="presParOf" srcId="{378506DB-8BAF-4AAC-9B5E-6D14C905CF3F}" destId="{BF979D6F-565D-4EEE-97C1-BE158FD393FB}" srcOrd="4" destOrd="0" presId="urn:microsoft.com/office/officeart/2005/8/layout/list1"/>
    <dgm:cxn modelId="{F5068274-5ED6-4502-ADE6-B69DA0E0271F}" type="presParOf" srcId="{BF979D6F-565D-4EEE-97C1-BE158FD393FB}" destId="{25B931B0-5FF0-4DFD-9C3B-F86C9BA0DE18}" srcOrd="0" destOrd="0" presId="urn:microsoft.com/office/officeart/2005/8/layout/list1"/>
    <dgm:cxn modelId="{3449681E-BE22-4555-9712-71E57F739D35}" type="presParOf" srcId="{BF979D6F-565D-4EEE-97C1-BE158FD393FB}" destId="{A4E36E5E-72CD-409B-83FC-5AA92DFEB008}" srcOrd="1" destOrd="0" presId="urn:microsoft.com/office/officeart/2005/8/layout/list1"/>
    <dgm:cxn modelId="{191E1912-0EF7-45FF-AA6C-75CC226433BA}" type="presParOf" srcId="{378506DB-8BAF-4AAC-9B5E-6D14C905CF3F}" destId="{44B69F90-707F-44B8-995A-C4DC3E2DFCCC}" srcOrd="5" destOrd="0" presId="urn:microsoft.com/office/officeart/2005/8/layout/list1"/>
    <dgm:cxn modelId="{18B7B4D0-3525-41B2-954C-80B7192F2116}" type="presParOf" srcId="{378506DB-8BAF-4AAC-9B5E-6D14C905CF3F}" destId="{69E221A3-DD1F-4C6D-9E6F-9EE45F903BCA}" srcOrd="6" destOrd="0" presId="urn:microsoft.com/office/officeart/2005/8/layout/list1"/>
    <dgm:cxn modelId="{C7220505-5A43-45C9-B070-585B65BA3432}" type="presParOf" srcId="{378506DB-8BAF-4AAC-9B5E-6D14C905CF3F}" destId="{F1856994-9A9C-48D1-8534-F6D3A4405F1E}" srcOrd="7" destOrd="0" presId="urn:microsoft.com/office/officeart/2005/8/layout/list1"/>
    <dgm:cxn modelId="{1A874CCA-A8B9-4FCA-8E52-DB011EA0A426}" type="presParOf" srcId="{378506DB-8BAF-4AAC-9B5E-6D14C905CF3F}" destId="{B44CD56E-3F45-45D3-B452-174D2B02539A}" srcOrd="8" destOrd="0" presId="urn:microsoft.com/office/officeart/2005/8/layout/list1"/>
    <dgm:cxn modelId="{2466F8E1-3B64-4769-8B8E-ED2ECCF70345}" type="presParOf" srcId="{B44CD56E-3F45-45D3-B452-174D2B02539A}" destId="{50A1CE9C-A3CC-4EFA-908A-246BA83A97E2}" srcOrd="0" destOrd="0" presId="urn:microsoft.com/office/officeart/2005/8/layout/list1"/>
    <dgm:cxn modelId="{8FC9B79E-F105-4D7C-AE60-9B2A33E40244}" type="presParOf" srcId="{B44CD56E-3F45-45D3-B452-174D2B02539A}" destId="{856805F6-B6B5-43DE-8070-32F585294DB5}" srcOrd="1" destOrd="0" presId="urn:microsoft.com/office/officeart/2005/8/layout/list1"/>
    <dgm:cxn modelId="{6348B5BF-4993-4A9B-A66D-1E43A9B4F3F4}" type="presParOf" srcId="{378506DB-8BAF-4AAC-9B5E-6D14C905CF3F}" destId="{BEA9EA5B-C4C0-4D21-AE67-E05F7B0AC006}" srcOrd="9" destOrd="0" presId="urn:microsoft.com/office/officeart/2005/8/layout/list1"/>
    <dgm:cxn modelId="{C91DDC8C-A61C-42B2-BD5A-8D68A8FE8BBB}" type="presParOf" srcId="{378506DB-8BAF-4AAC-9B5E-6D14C905CF3F}" destId="{361D8773-A48A-4729-9E52-36C6C618E290}" srcOrd="10" destOrd="0" presId="urn:microsoft.com/office/officeart/2005/8/layout/list1"/>
    <dgm:cxn modelId="{691D6B46-47E8-4B53-95BD-1FADACB92964}" type="presParOf" srcId="{378506DB-8BAF-4AAC-9B5E-6D14C905CF3F}" destId="{6C233D90-7917-4B98-897D-3C910747C406}" srcOrd="11" destOrd="0" presId="urn:microsoft.com/office/officeart/2005/8/layout/list1"/>
    <dgm:cxn modelId="{4AD5E24C-25F3-4A46-A0B9-9FFC0940E838}" type="presParOf" srcId="{378506DB-8BAF-4AAC-9B5E-6D14C905CF3F}" destId="{D1C76E6B-F571-44A2-BD90-AD1E3C783652}" srcOrd="12" destOrd="0" presId="urn:microsoft.com/office/officeart/2005/8/layout/list1"/>
    <dgm:cxn modelId="{B8A265C3-1BDD-47AF-9156-8620598E3BBA}" type="presParOf" srcId="{D1C76E6B-F571-44A2-BD90-AD1E3C783652}" destId="{D3F6404D-57B1-4F71-AD7D-CC037477B0F8}" srcOrd="0" destOrd="0" presId="urn:microsoft.com/office/officeart/2005/8/layout/list1"/>
    <dgm:cxn modelId="{5DD37B8D-B43D-474D-BD56-46EF078A9F5E}" type="presParOf" srcId="{D1C76E6B-F571-44A2-BD90-AD1E3C783652}" destId="{39C32C02-2805-4C4F-9EA8-218E5EB9DE29}" srcOrd="1" destOrd="0" presId="urn:microsoft.com/office/officeart/2005/8/layout/list1"/>
    <dgm:cxn modelId="{AD1250BC-DFAC-4501-914F-F040B9573777}" type="presParOf" srcId="{378506DB-8BAF-4AAC-9B5E-6D14C905CF3F}" destId="{D056A4E7-9E46-4B6E-9F72-7604DCF9C452}" srcOrd="13" destOrd="0" presId="urn:microsoft.com/office/officeart/2005/8/layout/list1"/>
    <dgm:cxn modelId="{3927CF9E-3C33-4616-9737-D89451811134}" type="presParOf" srcId="{378506DB-8BAF-4AAC-9B5E-6D14C905CF3F}" destId="{B1600BF2-5D0B-4B92-B971-1C395E6F25A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5E22E8-2EDA-4390-B68D-F2F1450BA3C6}">
      <dsp:nvSpPr>
        <dsp:cNvPr id="0" name=""/>
        <dsp:cNvSpPr/>
      </dsp:nvSpPr>
      <dsp:spPr>
        <a:xfrm>
          <a:off x="0" y="651688"/>
          <a:ext cx="756084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F93353-AA35-4B63-A2F0-8555BB0AECA9}">
      <dsp:nvSpPr>
        <dsp:cNvPr id="0" name=""/>
        <dsp:cNvSpPr/>
      </dsp:nvSpPr>
      <dsp:spPr>
        <a:xfrm>
          <a:off x="359582" y="0"/>
          <a:ext cx="7198698" cy="4945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разработку занятия или серии занятий; </a:t>
          </a:r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383725" y="24143"/>
        <a:ext cx="7150412" cy="446290"/>
      </dsp:txXfrm>
    </dsp:sp>
    <dsp:sp modelId="{B0097F17-1E26-4CA2-A89A-2D91023A455A}">
      <dsp:nvSpPr>
        <dsp:cNvPr id="0" name=""/>
        <dsp:cNvSpPr/>
      </dsp:nvSpPr>
      <dsp:spPr>
        <a:xfrm>
          <a:off x="0" y="1298534"/>
          <a:ext cx="756084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3E323D-C7FB-433A-8004-76EF8E4FC163}">
      <dsp:nvSpPr>
        <dsp:cNvPr id="0" name=""/>
        <dsp:cNvSpPr/>
      </dsp:nvSpPr>
      <dsp:spPr>
        <a:xfrm>
          <a:off x="359582" y="620487"/>
          <a:ext cx="7198698" cy="56764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разработку темы программы;</a:t>
          </a:r>
          <a:endParaRPr lang="ru-RU" sz="2000" kern="1200" dirty="0"/>
        </a:p>
      </dsp:txBody>
      <dsp:txXfrm>
        <a:off x="387292" y="648197"/>
        <a:ext cx="7143278" cy="512225"/>
      </dsp:txXfrm>
    </dsp:sp>
    <dsp:sp modelId="{94913C13-22BE-4D76-AEDF-C3E404B370A1}">
      <dsp:nvSpPr>
        <dsp:cNvPr id="0" name=""/>
        <dsp:cNvSpPr/>
      </dsp:nvSpPr>
      <dsp:spPr>
        <a:xfrm>
          <a:off x="0" y="2173409"/>
          <a:ext cx="756084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90FF0A-CBDC-40B8-B14A-C1E76F19C65A}">
      <dsp:nvSpPr>
        <dsp:cNvPr id="0" name=""/>
        <dsp:cNvSpPr/>
      </dsp:nvSpPr>
      <dsp:spPr>
        <a:xfrm>
          <a:off x="359582" y="1256555"/>
          <a:ext cx="7198698" cy="7956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разработку частной (авторской) методики преподавания предмета (дисциплины); </a:t>
          </a:r>
          <a:endParaRPr lang="ru-RU" sz="2000" kern="1200" dirty="0"/>
        </a:p>
      </dsp:txBody>
      <dsp:txXfrm>
        <a:off x="398424" y="1295397"/>
        <a:ext cx="7121014" cy="717990"/>
      </dsp:txXfrm>
    </dsp:sp>
    <dsp:sp modelId="{2AB0E033-E677-486F-BC6C-BADE0EC6EB1B}">
      <dsp:nvSpPr>
        <dsp:cNvPr id="0" name=""/>
        <dsp:cNvSpPr/>
      </dsp:nvSpPr>
      <dsp:spPr>
        <a:xfrm>
          <a:off x="0" y="2977946"/>
          <a:ext cx="756084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2090D8-9461-486E-9512-6CB7DD77EC46}">
      <dsp:nvSpPr>
        <dsp:cNvPr id="0" name=""/>
        <dsp:cNvSpPr/>
      </dsp:nvSpPr>
      <dsp:spPr>
        <a:xfrm>
          <a:off x="359582" y="2190988"/>
          <a:ext cx="7198698" cy="7253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разработку общей методики преподавания предметов (дисциплин); 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394990" y="2226396"/>
        <a:ext cx="7127882" cy="654521"/>
      </dsp:txXfrm>
    </dsp:sp>
    <dsp:sp modelId="{B5ED0FC8-A5DF-4D85-B28C-DC763CFF20BA}">
      <dsp:nvSpPr>
        <dsp:cNvPr id="0" name=""/>
        <dsp:cNvSpPr/>
      </dsp:nvSpPr>
      <dsp:spPr>
        <a:xfrm>
          <a:off x="0" y="3746971"/>
          <a:ext cx="756084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6FACE-BE44-47AE-8A19-86B0267F5119}">
      <dsp:nvSpPr>
        <dsp:cNvPr id="0" name=""/>
        <dsp:cNvSpPr/>
      </dsp:nvSpPr>
      <dsp:spPr>
        <a:xfrm>
          <a:off x="359582" y="3090597"/>
          <a:ext cx="7198698" cy="6898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разработку новых форм, методов или средств обучения и воспитания; 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393256" y="3124271"/>
        <a:ext cx="7131350" cy="622476"/>
      </dsp:txXfrm>
    </dsp:sp>
    <dsp:sp modelId="{EC218577-F3E5-425C-BEF8-A472710DD841}">
      <dsp:nvSpPr>
        <dsp:cNvPr id="0" name=""/>
        <dsp:cNvSpPr/>
      </dsp:nvSpPr>
      <dsp:spPr>
        <a:xfrm>
          <a:off x="0" y="4584255"/>
          <a:ext cx="7560840" cy="12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7381F3-D31F-4038-B436-B124CCA313DC}">
      <dsp:nvSpPr>
        <dsp:cNvPr id="0" name=""/>
        <dsp:cNvSpPr/>
      </dsp:nvSpPr>
      <dsp:spPr>
        <a:xfrm>
          <a:off x="289807" y="3924437"/>
          <a:ext cx="7264687" cy="7580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0047" tIns="0" rIns="200047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разработки, связанные с тематикой самообразования педагогов и т.д. </a:t>
          </a:r>
        </a:p>
        <a:p>
          <a:pPr lvl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326814" y="3961444"/>
        <a:ext cx="7190673" cy="6840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069BE2-358F-4ACF-8871-0E57D1B1DD67}">
      <dsp:nvSpPr>
        <dsp:cNvPr id="0" name=""/>
        <dsp:cNvSpPr/>
      </dsp:nvSpPr>
      <dsp:spPr>
        <a:xfrm>
          <a:off x="2591538" y="2752790"/>
          <a:ext cx="2093981" cy="20939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latin typeface="Times New Roman" pitchFamily="18" charset="0"/>
              <a:cs typeface="Times New Roman" pitchFamily="18" charset="0"/>
            </a:rPr>
            <a:t>«Как учить?» </a:t>
          </a:r>
          <a:endParaRPr lang="ru-RU" sz="3100" kern="1200" dirty="0"/>
        </a:p>
      </dsp:txBody>
      <dsp:txXfrm>
        <a:off x="2898194" y="3059446"/>
        <a:ext cx="1480669" cy="1480669"/>
      </dsp:txXfrm>
    </dsp:sp>
    <dsp:sp modelId="{45BE3D01-B39F-4965-9498-BFA83DF7DD45}">
      <dsp:nvSpPr>
        <dsp:cNvPr id="0" name=""/>
        <dsp:cNvSpPr/>
      </dsp:nvSpPr>
      <dsp:spPr>
        <a:xfrm rot="10495823">
          <a:off x="1078899" y="3667399"/>
          <a:ext cx="1489934" cy="596784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743B9B-2112-41C4-95D5-8027254A0937}">
      <dsp:nvSpPr>
        <dsp:cNvPr id="0" name=""/>
        <dsp:cNvSpPr/>
      </dsp:nvSpPr>
      <dsp:spPr>
        <a:xfrm>
          <a:off x="-37940" y="3168353"/>
          <a:ext cx="2126184" cy="17265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Содержание  МР должно четко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соответствовать теме и цели</a:t>
          </a:r>
          <a:endParaRPr lang="ru-RU" sz="1800" kern="1200" dirty="0"/>
        </a:p>
      </dsp:txBody>
      <dsp:txXfrm>
        <a:off x="12629" y="3218922"/>
        <a:ext cx="2025046" cy="1625399"/>
      </dsp:txXfrm>
    </dsp:sp>
    <dsp:sp modelId="{066B0D3E-C5A3-415C-ACEF-81E3364911AE}">
      <dsp:nvSpPr>
        <dsp:cNvPr id="0" name=""/>
        <dsp:cNvSpPr/>
      </dsp:nvSpPr>
      <dsp:spPr>
        <a:xfrm rot="13483827">
          <a:off x="839483" y="1995341"/>
          <a:ext cx="2292357" cy="596784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FA2C6A-2D11-466E-B02D-30139BB41996}">
      <dsp:nvSpPr>
        <dsp:cNvPr id="0" name=""/>
        <dsp:cNvSpPr/>
      </dsp:nvSpPr>
      <dsp:spPr>
        <a:xfrm>
          <a:off x="34224" y="364906"/>
          <a:ext cx="2274326" cy="19816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Необходимо определить цель МР</a:t>
          </a:r>
          <a:endParaRPr lang="ru-RU" sz="1800" kern="1200" dirty="0"/>
        </a:p>
      </dsp:txBody>
      <dsp:txXfrm>
        <a:off x="92265" y="422947"/>
        <a:ext cx="2158244" cy="1865593"/>
      </dsp:txXfrm>
    </dsp:sp>
    <dsp:sp modelId="{A4170BAF-588B-49BC-B9DE-13C7AC153FF7}">
      <dsp:nvSpPr>
        <dsp:cNvPr id="0" name=""/>
        <dsp:cNvSpPr/>
      </dsp:nvSpPr>
      <dsp:spPr>
        <a:xfrm rot="16245576">
          <a:off x="2845550" y="1616797"/>
          <a:ext cx="1637959" cy="596784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73AD36-A702-4DD6-8E4E-27730CD524D6}">
      <dsp:nvSpPr>
        <dsp:cNvPr id="0" name=""/>
        <dsp:cNvSpPr/>
      </dsp:nvSpPr>
      <dsp:spPr>
        <a:xfrm>
          <a:off x="2448258" y="23257"/>
          <a:ext cx="2454257" cy="199297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Материал должен быть систематизирован, изложен максимально просто и четко</a:t>
          </a:r>
          <a:endParaRPr lang="ru-RU" sz="1800" kern="1200" dirty="0"/>
        </a:p>
      </dsp:txBody>
      <dsp:txXfrm>
        <a:off x="2506630" y="81629"/>
        <a:ext cx="2337513" cy="1876230"/>
      </dsp:txXfrm>
    </dsp:sp>
    <dsp:sp modelId="{CA8204F0-E9D9-40BE-B677-1E3156FEE9F9}">
      <dsp:nvSpPr>
        <dsp:cNvPr id="0" name=""/>
        <dsp:cNvSpPr/>
      </dsp:nvSpPr>
      <dsp:spPr>
        <a:xfrm rot="19294034">
          <a:off x="4204659" y="1947345"/>
          <a:ext cx="2603175" cy="596784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6FB8EA-B8EF-4F1B-AE5A-A159081D95DA}">
      <dsp:nvSpPr>
        <dsp:cNvPr id="0" name=""/>
        <dsp:cNvSpPr/>
      </dsp:nvSpPr>
      <dsp:spPr>
        <a:xfrm>
          <a:off x="5096146" y="0"/>
          <a:ext cx="3040757" cy="2873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195" tIns="36195" rIns="36195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МР должна содержать конкретные материалы, которые может использовать педагог в своей работе (карточки-задания, планы занятий, инструкции для проведения пр., </a:t>
          </a:r>
          <a:r>
            <a:rPr lang="ru-RU" sz="1900" kern="1200" dirty="0" err="1" smtClean="0">
              <a:latin typeface="Times New Roman" pitchFamily="18" charset="0"/>
              <a:cs typeface="Times New Roman" pitchFamily="18" charset="0"/>
            </a:rPr>
            <a:t>лаб-х</a:t>
          </a: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 работ, карточки-схемы, тесты, и т.д.) </a:t>
          </a:r>
        </a:p>
      </dsp:txBody>
      <dsp:txXfrm>
        <a:off x="5180304" y="84158"/>
        <a:ext cx="2872441" cy="2705035"/>
      </dsp:txXfrm>
    </dsp:sp>
    <dsp:sp modelId="{43374760-314B-48BB-AF60-BCEE79225EB7}">
      <dsp:nvSpPr>
        <dsp:cNvPr id="0" name=""/>
        <dsp:cNvSpPr/>
      </dsp:nvSpPr>
      <dsp:spPr>
        <a:xfrm rot="257315">
          <a:off x="4689414" y="3660678"/>
          <a:ext cx="1940384" cy="596784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0B8BE4-89EF-4896-BFE5-14E05681534C}">
      <dsp:nvSpPr>
        <dsp:cNvPr id="0" name=""/>
        <dsp:cNvSpPr/>
      </dsp:nvSpPr>
      <dsp:spPr>
        <a:xfrm>
          <a:off x="5400589" y="2985649"/>
          <a:ext cx="2659133" cy="209194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Рекомендуемые методы, приемы, формы и средства обучения должны обосноваться ссылками на свой педагогический опыт</a:t>
          </a:r>
        </a:p>
      </dsp:txBody>
      <dsp:txXfrm>
        <a:off x="5461860" y="3046920"/>
        <a:ext cx="2536591" cy="19694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3184CC-68B3-4A78-846A-42ACB7921643}">
      <dsp:nvSpPr>
        <dsp:cNvPr id="0" name=""/>
        <dsp:cNvSpPr/>
      </dsp:nvSpPr>
      <dsp:spPr>
        <a:xfrm>
          <a:off x="2635485" y="877"/>
          <a:ext cx="4493299" cy="11138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Предполагаемый пользователь методической разработки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Цель и задачи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35485" y="140111"/>
        <a:ext cx="4075597" cy="835405"/>
      </dsp:txXfrm>
    </dsp:sp>
    <dsp:sp modelId="{2B9D0FF5-6DA6-4456-8033-958C9A739963}">
      <dsp:nvSpPr>
        <dsp:cNvPr id="0" name=""/>
        <dsp:cNvSpPr/>
      </dsp:nvSpPr>
      <dsp:spPr>
        <a:xfrm>
          <a:off x="355285" y="0"/>
          <a:ext cx="2275436" cy="11138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Введение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9660" y="54375"/>
        <a:ext cx="2166686" cy="1005123"/>
      </dsp:txXfrm>
    </dsp:sp>
    <dsp:sp modelId="{76C66568-42AC-4608-9736-A9EE6275A472}">
      <dsp:nvSpPr>
        <dsp:cNvPr id="0" name=""/>
        <dsp:cNvSpPr/>
      </dsp:nvSpPr>
      <dsp:spPr>
        <a:xfrm>
          <a:off x="2636582" y="1226138"/>
          <a:ext cx="4488911" cy="1358391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Раскрываются предлагаемые методики, пути и средства достижения наиболее значимых результатов в том или ином виде деятельности</a:t>
          </a:r>
          <a:endParaRPr lang="ru-RU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36582" y="1395937"/>
        <a:ext cx="3979514" cy="1018793"/>
      </dsp:txXfrm>
    </dsp:sp>
    <dsp:sp modelId="{C6D34174-7F7F-4920-A6C5-5D0C6318446E}">
      <dsp:nvSpPr>
        <dsp:cNvPr id="0" name=""/>
        <dsp:cNvSpPr/>
      </dsp:nvSpPr>
      <dsp:spPr>
        <a:xfrm>
          <a:off x="363338" y="1348397"/>
          <a:ext cx="2273244" cy="111387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Основная часть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7713" y="1402772"/>
        <a:ext cx="2164494" cy="1005123"/>
      </dsp:txXfrm>
    </dsp:sp>
    <dsp:sp modelId="{8A76965F-0417-4AA2-9AFA-70C4741417EA}">
      <dsp:nvSpPr>
        <dsp:cNvPr id="0" name=""/>
        <dsp:cNvSpPr/>
      </dsp:nvSpPr>
      <dsp:spPr>
        <a:xfrm>
          <a:off x="2592289" y="2695917"/>
          <a:ext cx="4493299" cy="111387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Выводы по изложенному материалу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2289" y="2835151"/>
        <a:ext cx="4075597" cy="835405"/>
      </dsp:txXfrm>
    </dsp:sp>
    <dsp:sp modelId="{7E848579-C318-4C44-A181-108C091024C3}">
      <dsp:nvSpPr>
        <dsp:cNvPr id="0" name=""/>
        <dsp:cNvSpPr/>
      </dsp:nvSpPr>
      <dsp:spPr>
        <a:xfrm>
          <a:off x="403243" y="2695917"/>
          <a:ext cx="2189045" cy="111387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Заключение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7618" y="2750292"/>
        <a:ext cx="2080295" cy="1005123"/>
      </dsp:txXfrm>
    </dsp:sp>
    <dsp:sp modelId="{A0106C35-371A-40D6-8D66-54D762FE3CE1}">
      <dsp:nvSpPr>
        <dsp:cNvPr id="0" name=""/>
        <dsp:cNvSpPr/>
      </dsp:nvSpPr>
      <dsp:spPr>
        <a:xfrm>
          <a:off x="2564640" y="3921178"/>
          <a:ext cx="4488911" cy="12625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основании которой написаны методические рекомендации, а также литература в помощь пользователю методической разработкой</a:t>
          </a:r>
          <a:endParaRPr lang="ru-RU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64640" y="4078993"/>
        <a:ext cx="4015466" cy="946890"/>
      </dsp:txXfrm>
    </dsp:sp>
    <dsp:sp modelId="{9130CBFF-FB39-49F3-BD4F-590AB55F15FB}">
      <dsp:nvSpPr>
        <dsp:cNvPr id="0" name=""/>
        <dsp:cNvSpPr/>
      </dsp:nvSpPr>
      <dsp:spPr>
        <a:xfrm>
          <a:off x="435280" y="3995501"/>
          <a:ext cx="2129360" cy="111387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Список литературы</a:t>
          </a:r>
          <a:endParaRPr lang="ru-RU" sz="2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9655" y="4049876"/>
        <a:ext cx="2020610" cy="10051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179D3-D744-486C-9B5B-6B2929234188}">
      <dsp:nvSpPr>
        <dsp:cNvPr id="0" name=""/>
        <dsp:cNvSpPr/>
      </dsp:nvSpPr>
      <dsp:spPr>
        <a:xfrm>
          <a:off x="0" y="1139324"/>
          <a:ext cx="404177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7E612A-E450-4901-B8BC-E67658A8AA88}">
      <dsp:nvSpPr>
        <dsp:cNvPr id="0" name=""/>
        <dsp:cNvSpPr/>
      </dsp:nvSpPr>
      <dsp:spPr>
        <a:xfrm>
          <a:off x="195970" y="30622"/>
          <a:ext cx="3845307" cy="141866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Дидактический материал пособия должен быть составлен и адаптирован с учетом их возрастных особенностей и возможностей детей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5223" y="99875"/>
        <a:ext cx="3706801" cy="1280156"/>
      </dsp:txXfrm>
    </dsp:sp>
    <dsp:sp modelId="{732EA3BD-99AC-4623-95B4-7006A8B97893}">
      <dsp:nvSpPr>
        <dsp:cNvPr id="0" name=""/>
        <dsp:cNvSpPr/>
      </dsp:nvSpPr>
      <dsp:spPr>
        <a:xfrm>
          <a:off x="0" y="2616932"/>
          <a:ext cx="404177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E2C43B-56D3-436C-AC8A-EB06788B6D4F}">
      <dsp:nvSpPr>
        <dsp:cNvPr id="0" name=""/>
        <dsp:cNvSpPr/>
      </dsp:nvSpPr>
      <dsp:spPr>
        <a:xfrm>
          <a:off x="192418" y="1781924"/>
          <a:ext cx="3848364" cy="11449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Возрастание уровня сложности учебного материала должно быть последовательным и пошаговым </a:t>
          </a:r>
          <a:endParaRPr lang="ru-RU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8311" y="1837817"/>
        <a:ext cx="3736578" cy="1033181"/>
      </dsp:txXfrm>
    </dsp:sp>
    <dsp:sp modelId="{B65FB240-4FCB-4231-8B95-30C54859116C}">
      <dsp:nvSpPr>
        <dsp:cNvPr id="0" name=""/>
        <dsp:cNvSpPr/>
      </dsp:nvSpPr>
      <dsp:spPr>
        <a:xfrm>
          <a:off x="0" y="4225572"/>
          <a:ext cx="4041774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948669-0EEC-4E50-9DFB-7670E4F532E5}">
      <dsp:nvSpPr>
        <dsp:cNvPr id="0" name=""/>
        <dsp:cNvSpPr/>
      </dsp:nvSpPr>
      <dsp:spPr>
        <a:xfrm>
          <a:off x="192418" y="3259532"/>
          <a:ext cx="3848364" cy="127599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939" tIns="0" rIns="106939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Учебное пособие должно предусматривать наличие разделов контроля, оценочных материалов</a:t>
          </a:r>
          <a:endParaRPr lang="ru-RU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4707" y="3321821"/>
        <a:ext cx="3723786" cy="115142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05B53-6268-4472-9C9E-8CB431B3B5F6}">
      <dsp:nvSpPr>
        <dsp:cNvPr id="0" name=""/>
        <dsp:cNvSpPr/>
      </dsp:nvSpPr>
      <dsp:spPr>
        <a:xfrm>
          <a:off x="0" y="537546"/>
          <a:ext cx="345638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F8A957-CD2F-4464-9F2D-D559BFE9C3CA}">
      <dsp:nvSpPr>
        <dsp:cNvPr id="0" name=""/>
        <dsp:cNvSpPr/>
      </dsp:nvSpPr>
      <dsp:spPr>
        <a:xfrm>
          <a:off x="164549" y="1127"/>
          <a:ext cx="3290987" cy="831619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50" tIns="0" rIns="91450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Соответствие содержания пособия учебной программе </a:t>
          </a:r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>
            <a:latin typeface="Times New Roman" pitchFamily="18" charset="0"/>
            <a:cs typeface="Times New Roman" pitchFamily="18" charset="0"/>
          </a:endParaRPr>
        </a:p>
      </dsp:txBody>
      <dsp:txXfrm>
        <a:off x="205145" y="41723"/>
        <a:ext cx="3209795" cy="750427"/>
      </dsp:txXfrm>
    </dsp:sp>
    <dsp:sp modelId="{69E221A3-DD1F-4C6D-9E6F-9EE45F903BCA}">
      <dsp:nvSpPr>
        <dsp:cNvPr id="0" name=""/>
        <dsp:cNvSpPr/>
      </dsp:nvSpPr>
      <dsp:spPr>
        <a:xfrm>
          <a:off x="0" y="1845894"/>
          <a:ext cx="345638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72969"/>
              <a:satOff val="-477"/>
              <a:lumOff val="818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36E5E-72CD-409B-83FC-5AA92DFEB008}">
      <dsp:nvSpPr>
        <dsp:cNvPr id="0" name=""/>
        <dsp:cNvSpPr/>
      </dsp:nvSpPr>
      <dsp:spPr>
        <a:xfrm>
          <a:off x="164549" y="1027729"/>
          <a:ext cx="3290987" cy="991547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72969"/>
                <a:satOff val="-477"/>
                <a:lumOff val="8185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72969"/>
                <a:satOff val="-477"/>
                <a:lumOff val="8185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72969"/>
                <a:satOff val="-477"/>
                <a:lumOff val="818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50" tIns="0" rIns="91450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Соблюдение принципа «от простого к сложному»</a:t>
          </a:r>
        </a:p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212952" y="1076132"/>
        <a:ext cx="3194181" cy="894741"/>
      </dsp:txXfrm>
    </dsp:sp>
    <dsp:sp modelId="{361D8773-A48A-4729-9E52-36C6C618E290}">
      <dsp:nvSpPr>
        <dsp:cNvPr id="0" name=""/>
        <dsp:cNvSpPr/>
      </dsp:nvSpPr>
      <dsp:spPr>
        <a:xfrm>
          <a:off x="0" y="3125069"/>
          <a:ext cx="345638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145938"/>
              <a:satOff val="-954"/>
              <a:lumOff val="163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6805F6-B6B5-43DE-8070-32F585294DB5}">
      <dsp:nvSpPr>
        <dsp:cNvPr id="0" name=""/>
        <dsp:cNvSpPr/>
      </dsp:nvSpPr>
      <dsp:spPr>
        <a:xfrm>
          <a:off x="164549" y="2282309"/>
          <a:ext cx="3290987" cy="962375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145938"/>
                <a:satOff val="-954"/>
                <a:lumOff val="16369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145938"/>
                <a:satOff val="-954"/>
                <a:lumOff val="16369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145938"/>
                <a:satOff val="-954"/>
                <a:lumOff val="16369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50" tIns="0" rIns="9145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Последовательность,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поэтапность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изложения учебного материала</a:t>
          </a:r>
          <a:endParaRPr lang="ru-RU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1528" y="2329288"/>
        <a:ext cx="3197029" cy="868417"/>
      </dsp:txXfrm>
    </dsp:sp>
    <dsp:sp modelId="{B1600BF2-5D0B-4B92-B971-1C395E6F25A8}">
      <dsp:nvSpPr>
        <dsp:cNvPr id="0" name=""/>
        <dsp:cNvSpPr/>
      </dsp:nvSpPr>
      <dsp:spPr>
        <a:xfrm>
          <a:off x="0" y="4823464"/>
          <a:ext cx="345638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shade val="80000"/>
              <a:hueOff val="218907"/>
              <a:satOff val="-1431"/>
              <a:lumOff val="2455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32C02-2805-4C4F-9EA8-218E5EB9DE29}">
      <dsp:nvSpPr>
        <dsp:cNvPr id="0" name=""/>
        <dsp:cNvSpPr/>
      </dsp:nvSpPr>
      <dsp:spPr>
        <a:xfrm>
          <a:off x="164549" y="3614390"/>
          <a:ext cx="3290987" cy="1381595"/>
        </a:xfrm>
        <a:prstGeom prst="roundRect">
          <a:avLst/>
        </a:prstGeom>
        <a:gradFill rotWithShape="0">
          <a:gsLst>
            <a:gs pos="0">
              <a:schemeClr val="accent3">
                <a:shade val="80000"/>
                <a:hueOff val="218907"/>
                <a:satOff val="-1431"/>
                <a:lumOff val="24554"/>
                <a:alphaOff val="0"/>
                <a:tint val="50000"/>
                <a:satMod val="300000"/>
              </a:schemeClr>
            </a:gs>
            <a:gs pos="35000">
              <a:schemeClr val="accent3">
                <a:shade val="80000"/>
                <a:hueOff val="218907"/>
                <a:satOff val="-1431"/>
                <a:lumOff val="24554"/>
                <a:alphaOff val="0"/>
                <a:tint val="37000"/>
                <a:satMod val="300000"/>
              </a:schemeClr>
            </a:gs>
            <a:gs pos="100000">
              <a:schemeClr val="accent3">
                <a:shade val="80000"/>
                <a:hueOff val="218907"/>
                <a:satOff val="-1431"/>
                <a:lumOff val="2455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50" tIns="0" rIns="91450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Направленность на достижение результата, предусмотренного учебной программой</a:t>
          </a:r>
        </a:p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231993" y="3681834"/>
        <a:ext cx="3156099" cy="1246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B55F559F-7BD0-427E-BE76-CF485150B873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B698EE01-D214-4E2B-B429-11AEBCF898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BBAF0BD9-0419-4ACB-B43E-3FDE38D68B3E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9A00A736-88A6-4715-A045-C21AC6A76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BB7C09BC-90AC-4E46-A6D8-5F217F9F086B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9EA0BED9-2DDF-4C7B-83EE-EFE01182B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D7AE168F-947A-405F-8309-1A9F3658DAF9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B241E981-297B-4E05-B3B3-B388F1DF3B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DC3D7D1-0818-435C-8E32-7876BE4EC67E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EB08FFF2-51EF-4ED3-95E2-37EF16BEEA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64FB751-31EC-41C0-9F92-757B044DF936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0CA012E4-5797-455F-937C-7D5965EBF0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895E4550-1C06-4BE6-858F-C031BE884087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F058F70-DE00-462C-8F95-9301FF0739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AE30894-9E4A-42C5-A766-8B51D46C3C01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1028320E-C8FC-4BEF-AF6F-4A890091ED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7BA4EAA-143A-478A-A652-1196304278D0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CDEB40CD-8B14-49C1-AFA7-972CFA5D31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9E706D0-0D08-4D1F-86E4-8F5C5F6BAB3B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F53449A-14B0-4677-B760-5C6FEEC371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6A2FD0E3-AD3C-41D5-8DFC-26A01F69A7CF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fld id="{3C49E37B-2AF1-4675-8012-47866A624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654050" y="263525"/>
            <a:ext cx="8239125" cy="633095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 userDrawn="1"/>
        </p:nvSpPr>
        <p:spPr bwMode="auto">
          <a:xfrm>
            <a:off x="20638" y="6619875"/>
            <a:ext cx="10953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ru-RU" sz="600" dirty="0">
                <a:solidFill>
                  <a:schemeClr val="accent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lang="ru-RU" sz="600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2" descr="http://img-fotki.yandex.ru/get/6709/16969765.141/0_74c93_8f7b4ea4_M.png"/>
          <p:cNvPicPr>
            <a:picLocks noChangeAspect="1" noChangeArrowheads="1"/>
          </p:cNvPicPr>
          <p:nvPr userDrawn="1"/>
        </p:nvPicPr>
        <p:blipFill>
          <a:blip r:embed="rId14" cstate="email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7308304" y="213247"/>
            <a:ext cx="1656184" cy="1578896"/>
          </a:xfrm>
          <a:prstGeom prst="rect">
            <a:avLst/>
          </a:prstGeom>
          <a:noFill/>
          <a:extLst/>
        </p:spPr>
      </p:pic>
      <p:pic>
        <p:nvPicPr>
          <p:cNvPr id="1029" name="Picture 2" descr="https://img-fotki.yandex.ru/get/47776/200418627.15e/0_16ef75_dbc0722b_orig.pn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1360488"/>
            <a:ext cx="1116013" cy="413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rtdiues.edusite.ru/DswMedia/konspektzanyatiyapasxal-nyiypodarok.docx" TargetMode="External"/><Relationship Id="rId3" Type="http://schemas.openxmlformats.org/officeDocument/2006/relationships/hyperlink" Target="http://www.crtdiues.edusite.ru/DswMedia/razrabotkakdopolnitel-noyobshaeobrazovatel-noyobshaerazvivayushaeyprogramme-nastroenie-.docx" TargetMode="External"/><Relationship Id="rId7" Type="http://schemas.openxmlformats.org/officeDocument/2006/relationships/hyperlink" Target="http://www.crtdiues.edusite.ru/DswMedia/semeynayagostinayanovogodnietradiciivsem-e.docx" TargetMode="External"/><Relationship Id="rId12" Type="http://schemas.openxmlformats.org/officeDocument/2006/relationships/hyperlink" Target="http://www.crtdiues.edusite.ru/DswMedia/prezentaciyakzanyatiyupotemeputeshestvievbiblioteku.pdf" TargetMode="External"/><Relationship Id="rId2" Type="http://schemas.openxmlformats.org/officeDocument/2006/relationships/hyperlink" Target="http://www.crtdiues.edusite.ru/DswMedia/zdorov-esberejenienaurokax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rtdiues.edusite.ru/DswMedia/metodrekomendaciipoprovedeniyuvyistavki.docx" TargetMode="External"/><Relationship Id="rId11" Type="http://schemas.openxmlformats.org/officeDocument/2006/relationships/hyperlink" Target="http://www.crtdiues.edusite.ru/DswMedia/prezentaciyadlyaroditeleyopol-zezanyatiyvob--edineniinastroenie.pdf" TargetMode="External"/><Relationship Id="rId5" Type="http://schemas.openxmlformats.org/officeDocument/2006/relationships/hyperlink" Target="http://www.crtdiues.edusite.ru/DswMedia/razrabotkaosankastroynayaspina.docx" TargetMode="External"/><Relationship Id="rId10" Type="http://schemas.openxmlformats.org/officeDocument/2006/relationships/hyperlink" Target="http://www.crtdiues.edusite.ru/DswMedia/prezentaciyakrazdelubumagaplastika.pdf" TargetMode="External"/><Relationship Id="rId4" Type="http://schemas.openxmlformats.org/officeDocument/2006/relationships/hyperlink" Target="http://www.crtdiues.edusite.ru/DswMedia/monitoringkakinstrumentsovershenstvovaniyadeyatel-nostipedagoga.docx" TargetMode="External"/><Relationship Id="rId9" Type="http://schemas.openxmlformats.org/officeDocument/2006/relationships/hyperlink" Target="http://www.crtdiues.edusite.ru/DswMedia/besedasobuchayushaimisyapozdravleniyavotkryitku.docx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edunews.ru/deti/programmy/" TargetMode="External"/><Relationship Id="rId2" Type="http://schemas.openxmlformats.org/officeDocument/2006/relationships/hyperlink" Target="https://edunews.ru/additional-education/info/formy-zanyatij.html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4438" y="260350"/>
            <a:ext cx="5973762" cy="2881313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«Учебно-методический комплекс </a:t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педагога дополнительного образования»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8175" y="2997200"/>
            <a:ext cx="6400800" cy="3168650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для педагогов дополнительного образования</a:t>
            </a:r>
          </a:p>
          <a:p>
            <a:pPr>
              <a:defRPr/>
            </a:pPr>
            <a:r>
              <a:rPr lang="ru-RU" sz="2400" dirty="0" smtClean="0">
                <a:solidFill>
                  <a:schemeClr val="tx1"/>
                </a:solidFill>
              </a:rPr>
              <a:t>  </a:t>
            </a:r>
          </a:p>
          <a:p>
            <a:pPr algn="r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Составитель: Григорьева М.И., </a:t>
            </a:r>
          </a:p>
          <a:p>
            <a:pPr algn="r"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методист МОУ ДО «РЦДОД»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Усть-Илимский район, 2022г.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5" name="Рисунок 3" descr="умк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981075"/>
            <a:ext cx="1657350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Методическая разработка. Требования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780976" y="1087661"/>
          <a:ext cx="813690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методической разработки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 bwMode="auto">
          <a:xfrm>
            <a:off x="1187450" y="1196975"/>
            <a:ext cx="7956550" cy="52562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Титульный лист.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Аннотация.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Содержание. 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Перечень условных обозначений (при необходимости);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Введение. 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Основная часть, разбитая на главы (при необходимости – на пункты и подпункты) 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Заключение. 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Список использованных источников. 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Приложения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60350"/>
            <a:ext cx="8686800" cy="12969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Методические рекомендации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рассчитаны на конкретного адресата — педагога, специалиста, руководителя и т.д</a:t>
            </a:r>
            <a:r>
              <a:rPr lang="ru-RU" sz="2400" smtClean="0"/>
              <a:t>.</a:t>
            </a:r>
          </a:p>
        </p:txBody>
      </p:sp>
      <p:sp>
        <p:nvSpPr>
          <p:cNvPr id="23554" name="Текст 5"/>
          <p:cNvSpPr>
            <a:spLocks noGrp="1"/>
          </p:cNvSpPr>
          <p:nvPr>
            <p:ph type="body" sz="half" idx="2"/>
          </p:nvPr>
        </p:nvSpPr>
        <p:spPr bwMode="auto">
          <a:xfrm>
            <a:off x="1116013" y="1557338"/>
            <a:ext cx="7777162" cy="48244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Требования по составлению</a:t>
            </a:r>
          </a:p>
          <a:p>
            <a:pPr algn="ctr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МР должны: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раскрывать методические приемы, формы и методы организации учебно-теоретической, практической или любой другой деятельности;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подтверждать эффективность предлагаемых методик материалами экспериментальной работы, иллюстрациями, таблицами, графиками для педагогических работников ;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содержать пояснения по: теме, разделу или вопросу дисциплины;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отражать методику выполнения заданий (пояснять характер действий) при выполнении определенной работы самостоятельно.</a:t>
            </a:r>
          </a:p>
          <a:p>
            <a:pPr>
              <a:lnSpc>
                <a:spcPct val="8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4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b="1" smtClean="0"/>
              <a:t>Структура методических рекомендаций: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sp>
        <p:nvSpPr>
          <p:cNvPr id="24578" name="Содержимое 5"/>
          <p:cNvSpPr>
            <a:spLocks noGrp="1"/>
          </p:cNvSpPr>
          <p:nvPr>
            <p:ph idx="1"/>
          </p:nvPr>
        </p:nvSpPr>
        <p:spPr bwMode="auto">
          <a:xfrm>
            <a:off x="900113" y="1196975"/>
            <a:ext cx="7786687" cy="4929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r>
              <a:rPr lang="ru-RU" sz="2400" smtClean="0"/>
              <a:t> </a:t>
            </a:r>
          </a:p>
          <a:p>
            <a:endParaRPr lang="ru-RU" smtClean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982269942"/>
              </p:ext>
            </p:extLst>
          </p:nvPr>
        </p:nvGraphicFramePr>
        <p:xfrm>
          <a:off x="1192386" y="1087661"/>
          <a:ext cx="7488833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 bwMode="auto">
          <a:xfrm>
            <a:off x="755650" y="188913"/>
            <a:ext cx="7931150" cy="18002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Методическое пособие -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комплексный вид методической продукции, включающий в себя особым образом систематизированный материал, раскрывающий суть, отличительные особенности и методики какого-либо образовательного курса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 bwMode="auto">
          <a:xfrm>
            <a:off x="1042988" y="1989138"/>
            <a:ext cx="7643812" cy="4679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Arial" charset="0"/>
              <a:buNone/>
            </a:pP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Включает: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Введение (цель и задачи, указывается, на какую конкретную группу ориентировано, результаты)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Теоретическую  и практическую часть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Дидактический материал (иллюстрации, таблицы, диаграммы, рисунки и т.д.)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Образцы документов, разработанных в соответствии с заявленной тематикой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Различные необходимые нормативные документы</a:t>
            </a:r>
          </a:p>
          <a:p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Список литературы (с разделением на тематические рубрики)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6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4175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Учебное и учебно-методическое пособие</a:t>
            </a:r>
            <a:b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Текст 8"/>
          <p:cNvSpPr>
            <a:spLocks noGrp="1"/>
          </p:cNvSpPr>
          <p:nvPr>
            <p:ph type="body" idx="1"/>
          </p:nvPr>
        </p:nvSpPr>
        <p:spPr bwMode="auto">
          <a:xfrm>
            <a:off x="971550" y="765175"/>
            <a:ext cx="3525838" cy="431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Принципы создания 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Содержимое 7"/>
          <p:cNvSpPr>
            <a:spLocks noGrp="1"/>
          </p:cNvSpPr>
          <p:nvPr>
            <p:ph sz="half" idx="2"/>
          </p:nvPr>
        </p:nvSpPr>
        <p:spPr bwMode="auto">
          <a:xfrm>
            <a:off x="1042988" y="1628775"/>
            <a:ext cx="3529012" cy="44973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smtClean="0">
              <a:latin typeface="Times New Roman" pitchFamily="18" charset="0"/>
              <a:cs typeface="Times New Roman" pitchFamily="18" charset="0"/>
            </a:endParaRPr>
          </a:p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5025" y="836613"/>
            <a:ext cx="4041775" cy="360362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9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Условия создания</a:t>
            </a:r>
            <a:endParaRPr lang="ru-RU" sz="9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4"/>
          </p:nvPr>
        </p:nvGraphicFramePr>
        <p:xfrm>
          <a:off x="4656138" y="1347118"/>
          <a:ext cx="4041774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5" name="Схема 14"/>
          <p:cNvGraphicFramePr/>
          <p:nvPr/>
        </p:nvGraphicFramePr>
        <p:xfrm>
          <a:off x="1043608" y="1340768"/>
          <a:ext cx="345638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7" name="Стрелка вниз 16"/>
          <p:cNvSpPr/>
          <p:nvPr/>
        </p:nvSpPr>
        <p:spPr>
          <a:xfrm>
            <a:off x="2411413" y="1125538"/>
            <a:ext cx="144462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6732588" y="1125538"/>
            <a:ext cx="142875" cy="215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smtClean="0">
                <a:latin typeface="Times New Roman" pitchFamily="18" charset="0"/>
              </a:rPr>
              <a:t>ПОНЯТИЕ – ОТКРЫТОЕ ЗАНЯТИЕ</a:t>
            </a:r>
            <a:r>
              <a:rPr lang="ru-RU" sz="4000" smtClean="0"/>
              <a:t> 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981075"/>
            <a:ext cx="8686800" cy="51450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400" b="1" i="1" smtClean="0">
                <a:solidFill>
                  <a:schemeClr val="folHlink"/>
                </a:solidFill>
                <a:latin typeface="Times New Roman" pitchFamily="18" charset="0"/>
              </a:rPr>
              <a:t>Открытое занятие</a:t>
            </a:r>
            <a:r>
              <a:rPr lang="ru-RU" sz="2400" b="1" i="1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- одна из форм демонстрации профессионального педагогического мастерства и мониторинга деятельности педагога дополнительного образования.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</a:rPr>
              <a:t>Проведение открытого занятия позволяет педагогу: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показать свои творческие возможности;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показать другим и </a:t>
            </a: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</a:rPr>
              <a:t>увидеть самому</a:t>
            </a:r>
            <a:r>
              <a:rPr lang="ru-RU" sz="2400" smtClean="0">
                <a:latin typeface="Times New Roman" pitchFamily="18" charset="0"/>
              </a:rPr>
              <a:t> результат работы с обучающимися;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повысить свой статус среди коллег, обучающихся, администрации;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</a:rPr>
              <a:t>повысить свой уровень теоретических знаний в процессе подготовки к занятию</a:t>
            </a:r>
            <a:r>
              <a:rPr lang="ru-RU" sz="2400" smtClean="0">
                <a:latin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пополнить собственный учебно-методический комплекс;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в ходе анализа открытого занятия получить полезный совет от коллег;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показать занятие в рамках прохождения аттестации;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передать опыт работы коллегам.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800" smtClean="0">
                <a:latin typeface="Times New Roman" pitchFamily="18" charset="0"/>
              </a:rPr>
              <a:t>Этапы планирования открытого занятия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981075"/>
            <a:ext cx="8578850" cy="5876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Осмысление темы</a:t>
            </a:r>
            <a:r>
              <a:rPr lang="ru-RU" sz="1800" smtClean="0">
                <a:latin typeface="Times New Roman" pitchFamily="18" charset="0"/>
              </a:rPr>
              <a:t> — уточнение и ограничение конкретной области знаний, которая может быть освещена в данном занятии.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Определение целевой группы</a:t>
            </a:r>
            <a:r>
              <a:rPr lang="ru-RU" sz="1800" smtClean="0">
                <a:latin typeface="Times New Roman" pitchFamily="18" charset="0"/>
              </a:rPr>
              <a:t> — оценка особенностей интересов и мотивации участников занятия, их подготовки и профессиональной ориентации, ожиданий от конкретного занятия, изучения темы.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Постановка цели и задач</a:t>
            </a:r>
            <a:r>
              <a:rPr lang="ru-RU" sz="1800" smtClean="0">
                <a:latin typeface="Times New Roman" pitchFamily="18" charset="0"/>
              </a:rPr>
              <a:t> — определение результатов, которые могут быть достигнуты в результате занятия.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Упорядочение материалов</a:t>
            </a:r>
            <a:r>
              <a:rPr lang="ru-RU" sz="1800" smtClean="0">
                <a:latin typeface="Times New Roman" pitchFamily="18" charset="0"/>
              </a:rPr>
              <a:t> — структуризация содержания, разбиение его на подтемы, блоки, установка связи между ними, формализация содержания в виде отдельных схем.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Отбор материалов для занятия</a:t>
            </a:r>
            <a:r>
              <a:rPr lang="ru-RU" sz="1800" smtClean="0">
                <a:latin typeface="Times New Roman" pitchFamily="18" charset="0"/>
              </a:rPr>
              <a:t> — в соответствии с существенными критериями оценки значимости материала. Среди критериев выделяют время, интересы участников, практическую значимость занятия.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Выбор формы и методов</a:t>
            </a:r>
            <a:r>
              <a:rPr lang="ru-RU" sz="1800" smtClean="0">
                <a:latin typeface="Times New Roman" pitchFamily="18" charset="0"/>
              </a:rPr>
              <a:t> — в рамках этого этапа необходимо подобрать те способы работы педагога и группы, которые будут наиболее эффективны.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Подбор и изготовление педагогом методических материалов</a:t>
            </a:r>
            <a:r>
              <a:rPr lang="ru-RU" sz="1800" smtClean="0">
                <a:latin typeface="Times New Roman" pitchFamily="18" charset="0"/>
              </a:rPr>
              <a:t> — схемы, графики, рисунки, таблицы, слайды, и т. д. и учебных материалов для учащихся — дидактический раздаточный материал, карточки, задания, практические ситуации для разбора и т. д.</a:t>
            </a:r>
          </a:p>
          <a:p>
            <a:pPr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Организационная и материально-техническая подготовка</a:t>
            </a:r>
            <a:r>
              <a:rPr lang="ru-RU" sz="1800" smtClean="0">
                <a:latin typeface="Times New Roman" pitchFamily="18" charset="0"/>
              </a:rPr>
              <a:t> — рассмотрение конкретных вопросов по предстоящему занятию (схема помещения для занятия, крепления для таблиц, схем и графиков, распределение времени</a:t>
            </a:r>
            <a:r>
              <a:rPr lang="ru-RU" sz="1400" smtClean="0"/>
              <a:t>).</a:t>
            </a:r>
          </a:p>
          <a:p>
            <a:pPr>
              <a:lnSpc>
                <a:spcPct val="80000"/>
              </a:lnSpc>
            </a:pPr>
            <a:endParaRPr lang="ru-RU" sz="1400" smtClean="0"/>
          </a:p>
          <a:p>
            <a:pPr>
              <a:lnSpc>
                <a:spcPct val="80000"/>
              </a:lnSpc>
            </a:pP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11560" y="139700"/>
            <a:ext cx="8281615" cy="14176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этапов учебного занятия зависит от его типа и места в образовательном процессе, а так же, выбранной педагогом, формы проведения занятия. В современной педагогике выделяют более 10 возможных этапов учебного занятия 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03648" y="1700808"/>
            <a:ext cx="7283450" cy="46085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этап,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проверочный этап,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этап,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актуализации имеющихся у детей знаний,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работы по новому материалу,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первичного закрепления полученных знаний, умений и навыков,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повторения изученного материала,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обобщения пройденного материала,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закрепления новых знаний, умений и навыков,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физкультминутка или этап релаксации,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контрольный этап,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этап,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рефлексии,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этап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633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b="1" smtClean="0">
                <a:latin typeface="Times New Roman" pitchFamily="18" charset="0"/>
              </a:rPr>
              <a:t>модель учебного занятия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87450" y="1125538"/>
            <a:ext cx="7777163" cy="5327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lnSpc>
                <a:spcPct val="90000"/>
              </a:lnSpc>
              <a:buFont typeface="Arial" charset="0"/>
              <a:buNone/>
            </a:pPr>
            <a:r>
              <a:rPr lang="ru-RU" smtClean="0">
                <a:solidFill>
                  <a:schemeClr val="folHlink"/>
                </a:solidFill>
                <a:latin typeface="Times New Roman" pitchFamily="18" charset="0"/>
              </a:rPr>
              <a:t>Построение занятия в соответствии с этой моделью поможет:</a:t>
            </a:r>
          </a:p>
          <a:p>
            <a:pPr marL="609600" indent="-609600" algn="ctr">
              <a:lnSpc>
                <a:spcPct val="90000"/>
              </a:lnSpc>
              <a:buFont typeface="Arial" charset="0"/>
              <a:buNone/>
            </a:pPr>
            <a:endParaRPr lang="ru-RU" smtClean="0">
              <a:solidFill>
                <a:schemeClr val="folHlink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четко структурировать занятие, </a:t>
            </a:r>
          </a:p>
          <a:p>
            <a:pPr marL="609600" indent="-609600">
              <a:lnSpc>
                <a:spcPct val="90000"/>
              </a:lnSpc>
            </a:pPr>
            <a:endParaRPr lang="ru-RU" sz="280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определить его этапы, задачи и содержание каждого из них,</a:t>
            </a:r>
          </a:p>
          <a:p>
            <a:pPr marL="609600" indent="-609600">
              <a:lnSpc>
                <a:spcPct val="90000"/>
              </a:lnSpc>
            </a:pPr>
            <a:endParaRPr lang="ru-RU" sz="2800" smtClean="0">
              <a:latin typeface="Times New Roman" pitchFamily="18" charset="0"/>
            </a:endParaRPr>
          </a:p>
          <a:p>
            <a:pPr marL="609600" indent="-609600">
              <a:lnSpc>
                <a:spcPct val="90000"/>
              </a:lnSpc>
            </a:pPr>
            <a:r>
              <a:rPr lang="ru-RU" sz="2800" smtClean="0">
                <a:latin typeface="Times New Roman" pitchFamily="18" charset="0"/>
              </a:rPr>
              <a:t> в соответствии с задачами каждого этапа спрогнозировать как промежуточный, так и конечный результат.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197979"/>
              </p:ext>
            </p:extLst>
          </p:nvPr>
        </p:nvGraphicFramePr>
        <p:xfrm>
          <a:off x="1187624" y="476673"/>
          <a:ext cx="7488832" cy="5700290"/>
        </p:xfrm>
        <a:graphic>
          <a:graphicData uri="http://schemas.openxmlformats.org/drawingml/2006/table">
            <a:tbl>
              <a:tblPr/>
              <a:tblGrid>
                <a:gridCol w="7248826">
                  <a:extLst>
                    <a:ext uri="{9D8B030D-6E8A-4147-A177-3AD203B41FA5}">
                      <a16:colId xmlns:a16="http://schemas.microsoft.com/office/drawing/2014/main" val="507007148"/>
                    </a:ext>
                  </a:extLst>
                </a:gridCol>
                <a:gridCol w="240006">
                  <a:extLst>
                    <a:ext uri="{9D8B030D-6E8A-4147-A177-3AD203B41FA5}">
                      <a16:colId xmlns:a16="http://schemas.microsoft.com/office/drawing/2014/main" val="4216759532"/>
                    </a:ext>
                  </a:extLst>
                </a:gridCol>
              </a:tblGrid>
              <a:tr h="309165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Разработки педагога дополнительного образования </a:t>
                      </a:r>
                      <a:r>
                        <a:rPr lang="ru-RU" sz="1800" b="1" dirty="0" smtClean="0">
                          <a:solidFill>
                            <a:srgbClr val="404040"/>
                          </a:solidFill>
                          <a:effectLst/>
                          <a:latin typeface="Times New Roman" panose="02020603050405020304" pitchFamily="18" charset="0"/>
                        </a:rPr>
                        <a:t>Ивановой АМ</a:t>
                      </a:r>
                      <a:endParaRPr lang="ru-RU" sz="1800" b="1" dirty="0">
                        <a:solidFill>
                          <a:srgbClr val="404040"/>
                        </a:solidFill>
                        <a:effectLst/>
                      </a:endParaRPr>
                    </a:p>
                  </a:txBody>
                  <a:tcPr marL="239423" marR="17102" marT="1710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704811"/>
                  </a:ext>
                </a:extLst>
              </a:tr>
              <a:tr h="5391125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u="none" strike="noStrike" dirty="0">
                          <a:solidFill>
                            <a:srgbClr val="8C8371"/>
                          </a:solidFill>
                          <a:effectLst/>
                          <a:latin typeface="Times New Roman" panose="02020603050405020304" pitchFamily="18" charset="0"/>
                          <a:hlinkClick r:id="rId2"/>
                        </a:rPr>
                        <a:t>Разработка к дополнительной общеобразовательной общеразвивающей программе «Настроение» - «Принципы здоровьесбережения»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u="none" strike="noStrike" dirty="0">
                          <a:solidFill>
                            <a:srgbClr val="8C8371"/>
                          </a:solidFill>
                          <a:effectLst/>
                          <a:latin typeface="Times New Roman" panose="02020603050405020304" pitchFamily="18" charset="0"/>
                          <a:hlinkClick r:id="rId3"/>
                        </a:rPr>
                        <a:t>Разработка к дополнительной общеобразовательной общеразвивающей программе «Настроение» - Час общения: «Дружбой нужно дорожить»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u="none" strike="noStrike" dirty="0">
                          <a:solidFill>
                            <a:srgbClr val="8C8371"/>
                          </a:solidFill>
                          <a:effectLst/>
                          <a:latin typeface="Times New Roman" panose="02020603050405020304" pitchFamily="18" charset="0"/>
                          <a:hlinkClick r:id="rId4"/>
                        </a:rPr>
                        <a:t>Методическая разработка «Мониторинг как инструмент совершенствования профессиональной деятельности педагога»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u="none" strike="noStrike" dirty="0">
                          <a:solidFill>
                            <a:srgbClr val="8C8371"/>
                          </a:solidFill>
                          <a:effectLst/>
                          <a:latin typeface="Times New Roman" panose="02020603050405020304" pitchFamily="18" charset="0"/>
                          <a:hlinkClick r:id="rId5"/>
                        </a:rPr>
                        <a:t>Методическая разработка «Осанка-стройная спина»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u="none" strike="noStrike" dirty="0">
                          <a:solidFill>
                            <a:srgbClr val="8C8371"/>
                          </a:solidFill>
                          <a:effectLst/>
                          <a:latin typeface="Times New Roman" panose="02020603050405020304" pitchFamily="18" charset="0"/>
                          <a:hlinkClick r:id="rId6"/>
                        </a:rPr>
                        <a:t>Методические рекомендации для проведения выставки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u="sng" dirty="0">
                          <a:solidFill>
                            <a:srgbClr val="8C8371"/>
                          </a:solidFill>
                          <a:effectLst/>
                          <a:latin typeface="Times New Roman" panose="02020603050405020304" pitchFamily="18" charset="0"/>
                          <a:hlinkClick r:id="rId7"/>
                        </a:rPr>
                        <a:t>Семейная гостиная «Новогодние традиции в семье»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u="none" strike="noStrike" dirty="0">
                          <a:solidFill>
                            <a:srgbClr val="8C8371"/>
                          </a:solidFill>
                          <a:effectLst/>
                          <a:latin typeface="Times New Roman" panose="02020603050405020304" pitchFamily="18" charset="0"/>
                          <a:hlinkClick r:id="rId8"/>
                        </a:rPr>
                        <a:t>Конспект открытого занятия «Пасхальный подарок»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u="none" strike="noStrike" dirty="0">
                          <a:solidFill>
                            <a:srgbClr val="8C8371"/>
                          </a:solidFill>
                          <a:effectLst/>
                          <a:latin typeface="Times New Roman" panose="02020603050405020304" pitchFamily="18" charset="0"/>
                          <a:hlinkClick r:id="rId9"/>
                        </a:rPr>
                        <a:t>Беседа с обучающимися «Составляем текст поздравления с днём рождения»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u="none" strike="noStrike" dirty="0">
                          <a:solidFill>
                            <a:srgbClr val="8C8371"/>
                          </a:solidFill>
                          <a:effectLst/>
                          <a:latin typeface="Times New Roman" panose="02020603050405020304" pitchFamily="18" charset="0"/>
                          <a:hlinkClick r:id="rId10"/>
                        </a:rPr>
                        <a:t>Презентация к разделу "</a:t>
                      </a:r>
                      <a:r>
                        <a:rPr lang="ru-RU" sz="1800" b="1" u="none" strike="noStrike" dirty="0" err="1">
                          <a:solidFill>
                            <a:srgbClr val="8C8371"/>
                          </a:solidFill>
                          <a:effectLst/>
                          <a:latin typeface="Times New Roman" panose="02020603050405020304" pitchFamily="18" charset="0"/>
                          <a:hlinkClick r:id="rId10"/>
                        </a:rPr>
                        <a:t>Бумагопластика</a:t>
                      </a:r>
                      <a:r>
                        <a:rPr lang="ru-RU" sz="1800" b="1" u="none" strike="noStrike" dirty="0">
                          <a:solidFill>
                            <a:srgbClr val="8C8371"/>
                          </a:solidFill>
                          <a:effectLst/>
                          <a:latin typeface="Times New Roman" panose="02020603050405020304" pitchFamily="18" charset="0"/>
                          <a:hlinkClick r:id="rId10"/>
                        </a:rPr>
                        <a:t>"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u="none" strike="noStrike" dirty="0">
                          <a:solidFill>
                            <a:srgbClr val="8C8371"/>
                          </a:solidFill>
                          <a:effectLst/>
                          <a:latin typeface="Times New Roman" panose="02020603050405020304" pitchFamily="18" charset="0"/>
                          <a:hlinkClick r:id="rId11"/>
                        </a:rPr>
                        <a:t>Презентация для родителей о пользе занятий о объединении "Настроение"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fontAlgn="t">
                        <a:buFont typeface="Arial" panose="020B0604020202020204" pitchFamily="34" charset="0"/>
                        <a:buChar char="•"/>
                      </a:pPr>
                      <a:r>
                        <a:rPr lang="ru-RU" sz="1800" b="1" u="none" strike="noStrike" dirty="0">
                          <a:solidFill>
                            <a:srgbClr val="8C8371"/>
                          </a:solidFill>
                          <a:effectLst/>
                          <a:latin typeface="Times New Roman" panose="02020603050405020304" pitchFamily="18" charset="0"/>
                          <a:hlinkClick r:id="rId12"/>
                        </a:rPr>
                        <a:t>Презентация к занятию: "Путешествие в библиотеку"</a:t>
                      </a:r>
                      <a:endParaRPr lang="ru-RU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407" marR="3420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600" dirty="0"/>
                    </a:p>
                  </a:txBody>
                  <a:tcPr marL="32835" marR="32835" marT="16418" marB="16418">
                    <a:lnL>
                      <a:noFill/>
                    </a:lnL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92828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682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b="1" smtClean="0">
                <a:latin typeface="Times New Roman" pitchFamily="18" charset="0"/>
              </a:rPr>
              <a:t>модель учебного занятия</a:t>
            </a:r>
          </a:p>
        </p:txBody>
      </p:sp>
      <p:graphicFrame>
        <p:nvGraphicFramePr>
          <p:cNvPr id="108547" name="Group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0649163"/>
              </p:ext>
            </p:extLst>
          </p:nvPr>
        </p:nvGraphicFramePr>
        <p:xfrm>
          <a:off x="457200" y="1600200"/>
          <a:ext cx="8363273" cy="4525963"/>
        </p:xfrm>
        <a:graphic>
          <a:graphicData uri="http://schemas.openxmlformats.org/drawingml/2006/table">
            <a:tbl>
              <a:tblPr/>
              <a:tblGrid>
                <a:gridCol w="8154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9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6681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учебного занятия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 этапа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9575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Подготовительный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Организационный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детей к работе на занятии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начала занятия, создание психологического настроя на учебную деятельность и активизация внимания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Восприятие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9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Проверочный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Установление правильности и осознанности выполнения домашнего задания (если таковое было), выявление пробелов и их коррекция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Проверка домашнего задания (творческого, практического), проверка усвоения знаний предыдущего занятия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Самооценка, оценочная деятельность педагога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9570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55946391"/>
              </p:ext>
            </p:extLst>
          </p:nvPr>
        </p:nvGraphicFramePr>
        <p:xfrm>
          <a:off x="457200" y="274638"/>
          <a:ext cx="8229600" cy="6309996"/>
        </p:xfrm>
        <a:graphic>
          <a:graphicData uri="http://schemas.openxmlformats.org/drawingml/2006/table">
            <a:tbl>
              <a:tblPr/>
              <a:tblGrid>
                <a:gridCol w="42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50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0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8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63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учебного занятия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 этапа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2213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Основной</a:t>
                      </a:r>
                      <a:endParaRPr kumimoji="0" lang="ru-RU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Подготовительный (подготовка к новому содержанию)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мотивации и принятие детьми цели учебно-познавательной деятельности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Сообщение темы, цели учебного занятия и мотивация учебной деятельности детей (например, эвристический вопрос, познавательная задача, проблемное задание детям)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Осмысление возможного начала работы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Усвоение новых знаний и способов действий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восприятия, осмысления и первичного запоминания связей и отношений в объекте изучения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заданий и вопросов, которые активизируют познавательную деятельность детей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Освоение новых знаний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85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Первичная проверка понимания изученного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Установление правильности и осознанности усвоения нового учебного материала, выявление ошибочных или спорных представлений и их коррекция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пробных практических заданий, которые сочетаются с объяснением соответствующих правил или обоснованием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Осознанное усвоение нового учебного материала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Закрепление новых знаний, способов действий и их применение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усвоения новых знаний, способов действий и их применения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Применение тренировочных упражнений, заданий, которые выполняются самостоятельно детьми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Осознанное усвоение нового материала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3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Обобщение и систематизация знаний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целостного представления знаний по теме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бесед и практических заданий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Осмысление выполненной работы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Выявление качества и уровня овладения знаниями, самоконтроль и коррекция знаний и способов действий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тестовых заданий, устного (письменного) опроса, а также заданий различного уровня сложности (репродуктивного, творческого, поисково-исследовательского)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Рефлексия, сравнение результатов собственной деятельности с другими, осмысление результатов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594" name="Group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12688208"/>
              </p:ext>
            </p:extLst>
          </p:nvPr>
        </p:nvGraphicFramePr>
        <p:xfrm>
          <a:off x="179388" y="260350"/>
          <a:ext cx="8785225" cy="5826126"/>
        </p:xfrm>
        <a:graphic>
          <a:graphicData uri="http://schemas.openxmlformats.org/drawingml/2006/table">
            <a:tbl>
              <a:tblPr/>
              <a:tblGrid>
                <a:gridCol w="71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5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2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0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288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106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Блоки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 учебного занятия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 этапа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Содержание деятельности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9338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Итоговый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vert="vert27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Итоговый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 и оценка успешности достижения цели, определение перспективы последующей работы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 совместно с детьми подводит итог занятия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Самоутверждение детей в успешности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47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Рефлексивный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Мобилизация детей на самооценку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Самооценка детьми своей работоспособности, психологического состояния, причин некачественной работы, результативности работы, содержания и полезности учебной работы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Проектирование детьми собственной деятельности на последующих занятиях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10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Информационный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понимания цели, содержания домашнего задания, логики дальнейшего занятия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Информация о содержании и конечном результате домашнего задания, инструктаж по выполнению, определение места и роли данного задания в системе последующих занятий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Определение перспектив деятельности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00113" y="274638"/>
            <a:ext cx="7920037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dirty="0" smtClean="0">
                <a:solidFill>
                  <a:schemeClr val="folHlink"/>
                </a:solidFill>
                <a:latin typeface="Times New Roman" pitchFamily="18" charset="0"/>
              </a:rPr>
              <a:t>Рекомендации по структуре и оформлению конспекта открытого занятия</a:t>
            </a:r>
            <a:r>
              <a:rPr lang="ru-RU" sz="4000" dirty="0" smtClean="0"/>
              <a:t> </a:t>
            </a:r>
            <a:endParaRPr lang="ru-RU" sz="2800" dirty="0" smtClean="0">
              <a:solidFill>
                <a:schemeClr val="folHlink"/>
              </a:solidFill>
              <a:latin typeface="Times New Roman" pitchFamily="18" charset="0"/>
            </a:endParaRP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87450" y="1628775"/>
            <a:ext cx="795655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лист: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образовательного учреждения;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дополнительной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общеобразвивающей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занятия;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обучения;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 педагога, должность;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Ф.И.О. консультанта, должность (при наличии).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4175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титульного листа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71550" y="836613"/>
            <a:ext cx="7726363" cy="5832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ru-RU" sz="1000" b="1" dirty="0" smtClean="0"/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600" b="1" dirty="0" smtClean="0">
                <a:latin typeface="Times New Roman" pitchFamily="18" charset="0"/>
              </a:rPr>
              <a:t>Администрация муниципального образования «Усть-Илимский район»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600" b="1" dirty="0" smtClean="0">
                <a:latin typeface="Times New Roman" pitchFamily="18" charset="0"/>
              </a:rPr>
              <a:t>Муниципальное образовательное учреждение дополнительного образования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600" b="1" dirty="0" smtClean="0">
                <a:latin typeface="Times New Roman" pitchFamily="18" charset="0"/>
              </a:rPr>
              <a:t>«Районный центр дополнительного образования детей»</a:t>
            </a:r>
            <a:endParaRPr lang="ru-RU" sz="1600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</a:rPr>
              <a:t>(МОУ ДО «РЦДОД»)</a:t>
            </a:r>
            <a:endParaRPr lang="ru-RU" sz="16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600" b="1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600" b="1" dirty="0" smtClean="0">
                <a:latin typeface="Times New Roman" pitchFamily="18" charset="0"/>
              </a:rPr>
              <a:t>КОНСПЕКТ ОТКРЫТОГО ЗАНЯТИЯ</a:t>
            </a:r>
            <a:endParaRPr lang="ru-RU" sz="1600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</a:rPr>
              <a:t>Дополнительная общеразвивающая программа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</a:rPr>
              <a:t>художественной направленности</a:t>
            </a:r>
            <a:endParaRPr lang="ru-RU" sz="1600" b="1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600" b="1" dirty="0" smtClean="0">
                <a:latin typeface="Times New Roman" pitchFamily="18" charset="0"/>
              </a:rPr>
              <a:t>«Резьба по дереву»</a:t>
            </a:r>
            <a:endParaRPr lang="ru-RU" sz="1600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</a:rPr>
              <a:t>Возраст обучающихся: 11- 16 лет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600" dirty="0" smtClean="0">
                <a:latin typeface="Times New Roman" pitchFamily="18" charset="0"/>
              </a:rPr>
              <a:t>Срок реализации программы: 1 год (144)</a:t>
            </a:r>
            <a:endParaRPr lang="ru-RU" sz="16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600" b="1" dirty="0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600" b="1" dirty="0" smtClean="0">
                <a:latin typeface="Times New Roman" pitchFamily="18" charset="0"/>
              </a:rPr>
              <a:t>Тема занятия:</a:t>
            </a:r>
            <a:r>
              <a:rPr lang="ru-RU" sz="1600" dirty="0" smtClean="0">
                <a:latin typeface="Times New Roman" pitchFamily="18" charset="0"/>
              </a:rPr>
              <a:t> Знакомство с народными промыслами России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6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0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 занятия ....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проведения: МОУ ДО «РЦДОД»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ФИО педагога: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ФИО консультанта (при наличии):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000" dirty="0" smtClean="0"/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Усть-Илимский район, 2022г.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0"/>
            <a:ext cx="8229600" cy="692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</a:rPr>
              <a:t>План-конспект занятия</a:t>
            </a:r>
            <a:r>
              <a:rPr lang="ru-RU" sz="4000" smtClean="0"/>
              <a:t> 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87450" y="908050"/>
            <a:ext cx="7510463" cy="52466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</a:rPr>
              <a:t>Тема занятия: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</a:rPr>
              <a:t>Цель: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</a:rPr>
              <a:t>Задачи:</a:t>
            </a:r>
            <a:endParaRPr lang="ru-RU" sz="200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I. Обучающие:           II. Развивающие:         III. Воспитательные: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   1.                                   1.                                     2.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   2.                                   2.                                     3.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</a:rPr>
              <a:t>Вид занятия: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</a:rPr>
              <a:t>Форма организации занятия: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</a:rPr>
              <a:t>Тип занятия: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</a:rPr>
              <a:t>Методы: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</a:rPr>
              <a:t>Педагогические технологии и приемы: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latin typeface="Times New Roman" pitchFamily="18" charset="0"/>
              </a:rPr>
              <a:t>Методическое обеспечение занятия:</a:t>
            </a:r>
            <a:r>
              <a:rPr lang="ru-RU" sz="2000" smtClean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I. </a:t>
            </a:r>
            <a:r>
              <a:rPr lang="ru-RU" sz="2000" i="1" smtClean="0">
                <a:latin typeface="Times New Roman" pitchFamily="18" charset="0"/>
              </a:rPr>
              <a:t>Дидактический материал</a:t>
            </a:r>
            <a:r>
              <a:rPr lang="ru-RU" sz="2000" smtClean="0">
                <a:latin typeface="Times New Roman" pitchFamily="18" charset="0"/>
              </a:rPr>
              <a:t>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Для педагога:         Для учащихся: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1.                              1.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2.                              2.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>
                <a:latin typeface="Times New Roman" pitchFamily="18" charset="0"/>
              </a:rPr>
              <a:t>II. </a:t>
            </a:r>
            <a:r>
              <a:rPr lang="ru-RU" sz="2000" i="1" smtClean="0">
                <a:latin typeface="Times New Roman" pitchFamily="18" charset="0"/>
              </a:rPr>
              <a:t>Материально-техническое оснащение</a:t>
            </a:r>
            <a:r>
              <a:rPr lang="ru-RU" sz="2000" smtClean="0">
                <a:latin typeface="Times New Roman" pitchFamily="18" charset="0"/>
              </a:rPr>
              <a:t>: средства обучения, специальное оборудование, инструменты и т.п.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6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16013" y="0"/>
            <a:ext cx="7113587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</a:rPr>
              <a:t>План занятия и ход занятия</a:t>
            </a:r>
          </a:p>
        </p:txBody>
      </p:sp>
      <p:graphicFrame>
        <p:nvGraphicFramePr>
          <p:cNvPr id="101842" name="Group 466"/>
          <p:cNvGraphicFramePr>
            <a:graphicFrameLocks noGrp="1"/>
          </p:cNvGraphicFramePr>
          <p:nvPr>
            <p:ph idx="4294967295"/>
          </p:nvPr>
        </p:nvGraphicFramePr>
        <p:xfrm>
          <a:off x="1417638" y="549275"/>
          <a:ext cx="7402512" cy="1585278"/>
        </p:xfrm>
        <a:graphic>
          <a:graphicData uri="http://schemas.openxmlformats.org/drawingml/2006/table">
            <a:tbl>
              <a:tblPr/>
              <a:tblGrid>
                <a:gridCol w="546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1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94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Этапы занятия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Предполагаемое время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Всего: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45 мин.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417888" algn="l"/>
                        </a:tabLst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Самоанализ занятия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после занятия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1843" name="Group 4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852734"/>
              </p:ext>
            </p:extLst>
          </p:nvPr>
        </p:nvGraphicFramePr>
        <p:xfrm>
          <a:off x="1417639" y="2276475"/>
          <a:ext cx="7402834" cy="3510599"/>
        </p:xfrm>
        <a:graphic>
          <a:graphicData uri="http://schemas.openxmlformats.org/drawingml/2006/table">
            <a:tbl>
              <a:tblPr/>
              <a:tblGrid>
                <a:gridCol w="627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4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№ этапа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Содержание этапов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(деятельность педагога и детей)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Организационный момент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Введение в тему занятия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VIII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Организационный конец. Рефлексия.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IX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952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4475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(самоанализ) </a:t>
                      </a:r>
                    </a:p>
                    <a:p>
                      <a:pPr marL="0" marR="0" lvl="0" indent="952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444750" algn="l"/>
                        </a:tabLst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930" name="Rectangle 468"/>
          <p:cNvSpPr>
            <a:spLocks noChangeArrowheads="1"/>
          </p:cNvSpPr>
          <p:nvPr/>
        </p:nvSpPr>
        <p:spPr bwMode="auto">
          <a:xfrm>
            <a:off x="1331913" y="5805488"/>
            <a:ext cx="711358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400">
                <a:latin typeface="Times New Roman" pitchFamily="18" charset="0"/>
              </a:rPr>
              <a:t>Список литературы</a:t>
            </a:r>
            <a:br>
              <a:rPr lang="ru-RU" sz="2400">
                <a:latin typeface="Times New Roman" pitchFamily="18" charset="0"/>
              </a:rPr>
            </a:br>
            <a:r>
              <a:rPr lang="ru-RU" sz="2400">
                <a:latin typeface="Times New Roman" pitchFamily="18" charset="0"/>
              </a:rPr>
              <a:t>Интернет ресурсы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800" smtClean="0">
                <a:solidFill>
                  <a:schemeClr val="folHlink"/>
                </a:solidFill>
                <a:latin typeface="Times New Roman" pitchFamily="18" charset="0"/>
              </a:rPr>
              <a:t>примерная схема самоанализа занятия</a:t>
            </a:r>
          </a:p>
        </p:txBody>
      </p:sp>
      <p:sp>
        <p:nvSpPr>
          <p:cNvPr id="38914" name="Rectangle 5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00113" y="908050"/>
            <a:ext cx="7786687" cy="5545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latin typeface="Times New Roman" pitchFamily="18" charset="0"/>
              </a:rPr>
              <a:t>Педагог дополнительного образования: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latin typeface="Times New Roman" pitchFamily="18" charset="0"/>
              </a:rPr>
              <a:t>Наименование объединения:</a:t>
            </a:r>
            <a:endParaRPr lang="ru-RU" sz="1800" b="1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latin typeface="Times New Roman" pitchFamily="18" charset="0"/>
              </a:rPr>
              <a:t>      Общие сведения: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краткая характеристика учебной группы (детского коллектива ): состав, возраст, год обучения, способности и возможности, ожидаемые результаты;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характеристика оборудования учебного занятия: средства обучения, наглядные пособия, технические средства и др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b="1" i="1" smtClean="0">
                <a:latin typeface="Times New Roman" pitchFamily="18" charset="0"/>
              </a:rPr>
              <a:t>Тема учебного занятия</a:t>
            </a:r>
            <a:r>
              <a:rPr lang="ru-RU" sz="1800" smtClean="0">
                <a:latin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место в учебном курсе;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степень сложности вообще и конкретно для данной группы.</a:t>
            </a:r>
            <a:endParaRPr lang="ru-RU" sz="1800" b="1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latin typeface="Times New Roman" pitchFamily="18" charset="0"/>
              </a:rPr>
              <a:t>      Цель и задачи учебного занятия: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latin typeface="Times New Roman" pitchFamily="18" charset="0"/>
              </a:rPr>
              <a:t>      Содержание учебного занятия: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соответствие содержания его цели;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как учебный материал развивает творческие способности детей;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создание на занятиях условий для развития устойчивого интереса к обучению;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формированию каких знаний и умений содействует материал.</a:t>
            </a:r>
            <a:endParaRPr lang="ru-RU" sz="1800" b="1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latin typeface="Times New Roman" pitchFamily="18" charset="0"/>
              </a:rPr>
              <a:t>       Тип учебного занятия: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какой тип занятия избран;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место занятия в учебном курсе;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способ осуществления взаимосвязи с предыдущими занятиями.</a:t>
            </a:r>
            <a:endParaRPr lang="ru-RU" sz="1800" b="1" i="1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042988" y="188913"/>
            <a:ext cx="7921625" cy="5937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latin typeface="Times New Roman" pitchFamily="18" charset="0"/>
              </a:rPr>
              <a:t>      Структура учебного занятия: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этапы учебного занятия и их последовательность;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главный этап занятия и его характеристика;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обеспечение целостности занятия.</a:t>
            </a:r>
            <a:endParaRPr lang="ru-RU" sz="1800" b="1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latin typeface="Times New Roman" pitchFamily="18" charset="0"/>
              </a:rPr>
              <a:t>      Методы обучения: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соответствие применяемых методов цели занятия;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эффективность данных методов в развитии познавательной активности детей;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результативность используемых методов.</a:t>
            </a:r>
            <a:endParaRPr lang="ru-RU" sz="1800" b="1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latin typeface="Times New Roman" pitchFamily="18" charset="0"/>
              </a:rPr>
              <a:t>      Система работы педагога: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умение организовать работу детей;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управление группой; определение объема учебного материала для обучающихся;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поведение педагога на занятии (эмоциональность, особенности общения и др.); роль педагога в создании микроклимата на занятии.</a:t>
            </a:r>
            <a:endParaRPr lang="ru-RU" sz="1800" b="1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latin typeface="Times New Roman" pitchFamily="18" charset="0"/>
              </a:rPr>
              <a:t>      Система работы учащихся: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организованность, активность;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отношение к педагогу, способность сосредотачиваться на конкретном предмете, уровень усвоения знаний и умений; умение творчески применять знания и умения.</a:t>
            </a:r>
            <a:endParaRPr lang="ru-RU" sz="1800" b="1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i="1" smtClean="0">
                <a:latin typeface="Times New Roman" pitchFamily="18" charset="0"/>
              </a:rPr>
              <a:t>      Общие результаты учебного занятия: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выполнение запланированного объема;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степень реализации цели занятия;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общая оценка результатов и эффективности занятия;</a:t>
            </a:r>
          </a:p>
          <a:p>
            <a:pPr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рекомендации по улучшению качества учебного занятия.</a:t>
            </a:r>
          </a:p>
          <a:p>
            <a:pPr>
              <a:lnSpc>
                <a:spcPct val="80000"/>
              </a:lnSpc>
            </a:pPr>
            <a:endParaRPr lang="ru-RU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</a:rPr>
              <a:t>Виды занятий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03350" y="1600200"/>
            <a:ext cx="728345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609600" indent="-609600"/>
            <a:r>
              <a:rPr lang="ru-RU" dirty="0" smtClean="0">
                <a:latin typeface="Times New Roman" pitchFamily="18" charset="0"/>
              </a:rPr>
              <a:t>Вводное</a:t>
            </a:r>
          </a:p>
          <a:p>
            <a:pPr marL="609600" indent="-609600"/>
            <a:r>
              <a:rPr lang="ru-RU" dirty="0" smtClean="0">
                <a:latin typeface="Times New Roman" pitchFamily="18" charset="0"/>
              </a:rPr>
              <a:t>Учебное</a:t>
            </a:r>
          </a:p>
          <a:p>
            <a:pPr marL="609600" indent="-609600"/>
            <a:r>
              <a:rPr lang="ru-RU" dirty="0" smtClean="0">
                <a:latin typeface="Times New Roman" pitchFamily="18" charset="0"/>
              </a:rPr>
              <a:t>Итоговое</a:t>
            </a:r>
          </a:p>
          <a:p>
            <a:pPr marL="609600" indent="-609600"/>
            <a:r>
              <a:rPr lang="ru-RU" dirty="0" smtClean="0">
                <a:latin typeface="Times New Roman" pitchFamily="18" charset="0"/>
              </a:rPr>
              <a:t>Открытое</a:t>
            </a:r>
          </a:p>
          <a:p>
            <a:pPr marL="609600" indent="-609600"/>
            <a:r>
              <a:rPr lang="ru-RU" dirty="0" smtClean="0">
                <a:latin typeface="Times New Roman" pitchFamily="18" charset="0"/>
              </a:rPr>
              <a:t>Конкурсное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 bwMode="auto">
          <a:xfrm>
            <a:off x="1042988" y="620713"/>
            <a:ext cx="7850187" cy="5505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Учебно-методический комплекс (УМК)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система нормативной и учебно-методической документации, средств обучения и контроля, необходимых и достаточных для качественной реализации образовательных программ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Ключевым документом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основе которого разрабатывается УМК, является </a:t>
            </a:r>
            <a:r>
              <a:rPr lang="ru-RU" sz="3600" dirty="0" smtClean="0">
                <a:solidFill>
                  <a:srgbClr val="E46C0A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mtClean="0">
                <a:latin typeface="Times New Roman" pitchFamily="18" charset="0"/>
              </a:rPr>
              <a:t>Какие существуют типы занятий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03350" y="1600200"/>
            <a:ext cx="7129463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комбинированные</a:t>
            </a:r>
            <a:r>
              <a:rPr lang="ru-RU" sz="2000" dirty="0" smtClean="0">
                <a:latin typeface="Times New Roman" pitchFamily="18" charset="0"/>
              </a:rPr>
              <a:t> - изложение материала, проверка домашнего задания и изученного, закрепление полученных знаний; 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подача нового материала</a:t>
            </a:r>
            <a:r>
              <a:rPr lang="ru-RU" sz="2000" dirty="0" smtClean="0">
                <a:latin typeface="Times New Roman" pitchFamily="18" charset="0"/>
              </a:rPr>
              <a:t>; 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повторение и усвоение пройденного</a:t>
            </a:r>
            <a:r>
              <a:rPr lang="ru-RU" sz="2000" dirty="0" smtClean="0">
                <a:latin typeface="Times New Roman" pitchFamily="18" charset="0"/>
              </a:rPr>
              <a:t> - контрольные и проверочные работы, анализ полученных результатов; 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закрепление знаний, умений и навыков</a:t>
            </a:r>
            <a:r>
              <a:rPr lang="ru-RU" sz="2000" dirty="0" smtClean="0">
                <a:latin typeface="Times New Roman" pitchFamily="18" charset="0"/>
              </a:rPr>
              <a:t> - постановка задачи и самостоятельная работа ребенка под руководством педагога; </a:t>
            </a:r>
          </a:p>
          <a:p>
            <a:pPr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применение полученных знаний и навыков</a:t>
            </a:r>
            <a:r>
              <a:rPr lang="ru-RU" sz="2000" dirty="0" smtClean="0">
                <a:latin typeface="Times New Roman" pitchFamily="18" charset="0"/>
              </a:rPr>
              <a:t> - прикладная деятельность ребенка, использующего на практике приобретенные знания.</a:t>
            </a:r>
            <a:br>
              <a:rPr lang="ru-RU" sz="2000" dirty="0" smtClean="0">
                <a:latin typeface="Times New Roman" pitchFamily="18" charset="0"/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b="1" smtClean="0">
                <a:latin typeface="Times New Roman" pitchFamily="18" charset="0"/>
              </a:rPr>
              <a:t>формы занятий</a:t>
            </a:r>
            <a:br>
              <a:rPr lang="ru-RU" sz="3200" b="1" smtClean="0">
                <a:latin typeface="Times New Roman" pitchFamily="18" charset="0"/>
              </a:rPr>
            </a:br>
            <a:r>
              <a:rPr lang="ru-RU" sz="3200" smtClean="0">
                <a:latin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</a:rPr>
            </a:br>
            <a:endParaRPr lang="ru-RU" sz="3200" smtClean="0">
              <a:latin typeface="Times New Roman" pitchFamily="18" charset="0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16013" y="981075"/>
            <a:ext cx="7777162" cy="51450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400" b="1" smtClean="0">
                <a:solidFill>
                  <a:schemeClr val="folHlink"/>
                </a:solidFill>
                <a:latin typeface="Times New Roman" pitchFamily="18" charset="0"/>
              </a:rPr>
              <a:t>К классическим формам относятся</a:t>
            </a:r>
            <a:r>
              <a:rPr lang="ru-RU" sz="2400" smtClean="0">
                <a:latin typeface="Times New Roman" pitchFamily="18" charset="0"/>
              </a:rPr>
              <a:t>: </a:t>
            </a:r>
          </a:p>
          <a:p>
            <a:pPr>
              <a:lnSpc>
                <a:spcPct val="80000"/>
              </a:lnSpc>
            </a:pPr>
            <a:r>
              <a:rPr lang="ru-RU" sz="2400" i="1" smtClean="0">
                <a:latin typeface="Times New Roman" pitchFamily="18" charset="0"/>
              </a:rPr>
              <a:t>лекции</a:t>
            </a:r>
            <a:r>
              <a:rPr lang="ru-RU" sz="2400" smtClean="0">
                <a:latin typeface="Times New Roman" pitchFamily="18" charset="0"/>
              </a:rPr>
              <a:t> - изложение преподавателем предметной информации; </a:t>
            </a:r>
          </a:p>
          <a:p>
            <a:pPr>
              <a:lnSpc>
                <a:spcPct val="80000"/>
              </a:lnSpc>
            </a:pPr>
            <a:r>
              <a:rPr lang="ru-RU" sz="2400" i="1" smtClean="0">
                <a:latin typeface="Times New Roman" pitchFamily="18" charset="0"/>
              </a:rPr>
              <a:t>семинары и коллоквиумы</a:t>
            </a:r>
            <a:r>
              <a:rPr lang="ru-RU" sz="2400" smtClean="0">
                <a:latin typeface="Times New Roman" pitchFamily="18" charset="0"/>
              </a:rPr>
              <a:t> - заранее подготовленные сообщения и выступления в группе и их обсуждение; </a:t>
            </a:r>
          </a:p>
          <a:p>
            <a:pPr>
              <a:lnSpc>
                <a:spcPct val="80000"/>
              </a:lnSpc>
            </a:pPr>
            <a:r>
              <a:rPr lang="ru-RU" sz="2400" i="1" smtClean="0">
                <a:latin typeface="Times New Roman" pitchFamily="18" charset="0"/>
              </a:rPr>
              <a:t>дискуссии</a:t>
            </a:r>
            <a:r>
              <a:rPr lang="ru-RU" sz="2400" smtClean="0">
                <a:latin typeface="Times New Roman" pitchFamily="18" charset="0"/>
              </a:rPr>
              <a:t> - постановка спорных вопросов с целью отработки умения отстаивать и аргументировать свою точку зрения; </a:t>
            </a:r>
          </a:p>
          <a:p>
            <a:pPr>
              <a:lnSpc>
                <a:spcPct val="80000"/>
              </a:lnSpc>
            </a:pPr>
            <a:r>
              <a:rPr lang="ru-RU" sz="2400" i="1" smtClean="0">
                <a:latin typeface="Times New Roman" pitchFamily="18" charset="0"/>
              </a:rPr>
              <a:t>конференции</a:t>
            </a:r>
            <a:r>
              <a:rPr lang="ru-RU" sz="2400" smtClean="0">
                <a:latin typeface="Times New Roman" pitchFamily="18" charset="0"/>
              </a:rPr>
              <a:t> - совещания для обсуждения различных тем и выработки решений; </a:t>
            </a:r>
          </a:p>
          <a:p>
            <a:pPr>
              <a:lnSpc>
                <a:spcPct val="80000"/>
              </a:lnSpc>
            </a:pPr>
            <a:r>
              <a:rPr lang="ru-RU" sz="2400" i="1" smtClean="0">
                <a:latin typeface="Times New Roman" pitchFamily="18" charset="0"/>
              </a:rPr>
              <a:t>экскурсии, научные экспедиции</a:t>
            </a:r>
            <a:r>
              <a:rPr lang="ru-RU" sz="2400" smtClean="0">
                <a:latin typeface="Times New Roman" pitchFamily="18" charset="0"/>
              </a:rPr>
              <a:t> - поездки с ознакомительными и информационными задачами; </a:t>
            </a:r>
          </a:p>
          <a:p>
            <a:pPr>
              <a:lnSpc>
                <a:spcPct val="80000"/>
              </a:lnSpc>
            </a:pPr>
            <a:r>
              <a:rPr lang="ru-RU" sz="2400" i="1" smtClean="0">
                <a:latin typeface="Times New Roman" pitchFamily="18" charset="0"/>
              </a:rPr>
              <a:t>туристические походы</a:t>
            </a:r>
            <a:r>
              <a:rPr lang="ru-RU" sz="2400" smtClean="0">
                <a:latin typeface="Times New Roman" pitchFamily="18" charset="0"/>
              </a:rPr>
              <a:t> - выработка спортивных и познавательных навыков, оздоровление; </a:t>
            </a:r>
          </a:p>
          <a:p>
            <a:pPr>
              <a:lnSpc>
                <a:spcPct val="80000"/>
              </a:lnSpc>
            </a:pPr>
            <a:r>
              <a:rPr lang="ru-RU" sz="2400" i="1" smtClean="0">
                <a:latin typeface="Times New Roman" pitchFamily="18" charset="0"/>
              </a:rPr>
              <a:t>обучающие игры</a:t>
            </a:r>
            <a:r>
              <a:rPr lang="ru-RU" sz="2400" smtClean="0">
                <a:latin typeface="Times New Roman" pitchFamily="18" charset="0"/>
              </a:rPr>
              <a:t> - моделирование различных жизненных обстоятельств с дидактической целью.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/>
            </a:r>
            <a:br>
              <a:rPr lang="ru-RU" sz="2400" smtClean="0">
                <a:latin typeface="Times New Roman" pitchFamily="18" charset="0"/>
              </a:rPr>
            </a:br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smtClean="0">
                <a:latin typeface="Times New Roman" pitchFamily="18" charset="0"/>
              </a:rPr>
              <a:t>формы занятий</a:t>
            </a:r>
            <a:br>
              <a:rPr lang="ru-RU" sz="3200" smtClean="0">
                <a:latin typeface="Times New Roman" pitchFamily="18" charset="0"/>
              </a:rPr>
            </a:br>
            <a:r>
              <a:rPr lang="ru-RU" sz="3200" smtClean="0">
                <a:latin typeface="Times New Roman" pitchFamily="18" charset="0"/>
              </a:rPr>
              <a:t/>
            </a:r>
            <a:br>
              <a:rPr lang="ru-RU" sz="3200" smtClean="0">
                <a:latin typeface="Times New Roman" pitchFamily="18" charset="0"/>
              </a:rPr>
            </a:br>
            <a:endParaRPr lang="ru-RU" sz="3200" smtClean="0">
              <a:latin typeface="Times New Roman" pitchFamily="18" charset="0"/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042988" y="981075"/>
            <a:ext cx="7993062" cy="51450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solidFill>
                  <a:schemeClr val="folHlink"/>
                </a:solidFill>
                <a:latin typeface="Times New Roman" pitchFamily="18" charset="0"/>
              </a:rPr>
              <a:t>К нетрадиционным формам учебных занятий можно отнести:</a:t>
            </a:r>
            <a:r>
              <a:rPr lang="ru-RU" sz="2400" dirty="0" smtClean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sz="2400" i="1" dirty="0" smtClean="0">
                <a:latin typeface="Times New Roman" pitchFamily="18" charset="0"/>
              </a:rPr>
              <a:t>презентацию</a:t>
            </a:r>
            <a:r>
              <a:rPr lang="ru-RU" sz="2400" dirty="0" smtClean="0">
                <a:latin typeface="Times New Roman" pitchFamily="18" charset="0"/>
              </a:rPr>
              <a:t> - публичное представление определенной темы или предмета; </a:t>
            </a:r>
          </a:p>
          <a:p>
            <a:pPr>
              <a:lnSpc>
                <a:spcPct val="80000"/>
              </a:lnSpc>
            </a:pPr>
            <a:r>
              <a:rPr lang="ru-RU" sz="2400" i="1" dirty="0" smtClean="0">
                <a:latin typeface="Times New Roman" pitchFamily="18" charset="0"/>
              </a:rPr>
              <a:t>защиту проекта</a:t>
            </a:r>
            <a:r>
              <a:rPr lang="ru-RU" sz="2400" dirty="0" smtClean="0">
                <a:latin typeface="Times New Roman" pitchFamily="18" charset="0"/>
              </a:rPr>
              <a:t> - обоснование проделанной работы; </a:t>
            </a:r>
          </a:p>
          <a:p>
            <a:pPr>
              <a:lnSpc>
                <a:spcPct val="80000"/>
              </a:lnSpc>
            </a:pPr>
            <a:r>
              <a:rPr lang="ru-RU" sz="2400" i="1" dirty="0" smtClean="0">
                <a:latin typeface="Times New Roman" pitchFamily="18" charset="0"/>
              </a:rPr>
              <a:t>круглый стол</a:t>
            </a:r>
            <a:r>
              <a:rPr lang="ru-RU" sz="2400" dirty="0" smtClean="0">
                <a:latin typeface="Times New Roman" pitchFamily="18" charset="0"/>
              </a:rPr>
              <a:t> - неформальное обсуждение выбранной тематики;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</a:rPr>
              <a:t>мозговую атаку</a:t>
            </a:r>
            <a:r>
              <a:rPr lang="ru-RU" sz="2400" dirty="0" smtClean="0">
                <a:latin typeface="Times New Roman" pitchFamily="18" charset="0"/>
              </a:rPr>
              <a:t> - коллективное решение нестандартных задач;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</a:rPr>
              <a:t>ролевые игры</a:t>
            </a:r>
            <a:r>
              <a:rPr lang="ru-RU" sz="2400" dirty="0" smtClean="0">
                <a:latin typeface="Times New Roman" pitchFamily="18" charset="0"/>
              </a:rPr>
              <a:t> - предложение стать на место персонажа и действовать от его имени в моделируемой ситуации. </a:t>
            </a:r>
          </a:p>
          <a:p>
            <a:pPr>
              <a:lnSpc>
                <a:spcPct val="80000"/>
              </a:lnSpc>
            </a:pPr>
            <a:r>
              <a:rPr lang="ru-RU" sz="2400" i="1" dirty="0" smtClean="0">
                <a:latin typeface="Times New Roman" pitchFamily="18" charset="0"/>
              </a:rPr>
              <a:t>день добрых дел</a:t>
            </a:r>
            <a:r>
              <a:rPr lang="ru-RU" sz="2400" dirty="0" smtClean="0">
                <a:latin typeface="Times New Roman" pitchFamily="18" charset="0"/>
              </a:rPr>
              <a:t>; </a:t>
            </a:r>
          </a:p>
          <a:p>
            <a:pPr>
              <a:lnSpc>
                <a:spcPct val="80000"/>
              </a:lnSpc>
            </a:pPr>
            <a:r>
              <a:rPr lang="ru-RU" sz="2400" i="1" dirty="0" smtClean="0">
                <a:latin typeface="Times New Roman" pitchFamily="18" charset="0"/>
              </a:rPr>
              <a:t>интеллектуальную игру</a:t>
            </a:r>
            <a:r>
              <a:rPr lang="ru-RU" sz="2400" dirty="0" smtClean="0">
                <a:latin typeface="Times New Roman" pitchFamily="18" charset="0"/>
              </a:rPr>
              <a:t> «Что? Где? Когда?» и т. д.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400" dirty="0" smtClean="0">
                <a:solidFill>
                  <a:schemeClr val="folHlink"/>
                </a:solidFill>
                <a:latin typeface="Times New Roman" pitchFamily="18" charset="0"/>
              </a:rPr>
              <a:t>Нестандартные формы предполагают множество интересных вариантов занятий - все зависит от фантазии и таланта педагога.</a:t>
            </a:r>
            <a:r>
              <a:rPr lang="ru-RU" sz="2400" dirty="0" smtClean="0">
                <a:latin typeface="Times New Roman" pitchFamily="18" charset="0"/>
              </a:rPr>
              <a:t> </a:t>
            </a:r>
            <a:br>
              <a:rPr lang="ru-RU" sz="2400" dirty="0" smtClean="0">
                <a:latin typeface="Times New Roman" pitchFamily="18" charset="0"/>
              </a:rPr>
            </a:br>
            <a:endParaRPr lang="ru-RU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проведения учебных занятий подбираются педагогом с учетом возрастных психологических особенностей обучающихся, цели и задач ДОП, специфики предмета и других факторов. Наиболее общими в ДО могут быть следующие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занятий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81118" name="Group 22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39975106"/>
              </p:ext>
            </p:extLst>
          </p:nvPr>
        </p:nvGraphicFramePr>
        <p:xfrm>
          <a:off x="1043608" y="1628800"/>
          <a:ext cx="7776866" cy="4525964"/>
        </p:xfrm>
        <a:graphic>
          <a:graphicData uri="http://schemas.openxmlformats.org/drawingml/2006/table">
            <a:tbl>
              <a:tblPr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Дошкольный и младший школьный возраст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Средний школьный возраст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школьный возраст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Беседа с игровыми элементами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Лекция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Проблемная лекция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Сказка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Учебная игра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Пресс-конференция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Сюжетно-ролевая игра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Творческий проект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Практические занятия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(лабораторная работа)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Игра-путешествие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Конкурс (КВН)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Семинар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Игра-имитация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Заочная экскурсия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Тематическая дискуссия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4488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Соревнования, состязания и др.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Тематические  задания по подгруппам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Групповая консультация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Защита творческой работы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23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Деловая игра: презентация (вида деятельности, выставки т.п.)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b="1" smtClean="0">
                <a:latin typeface="Times New Roman" pitchFamily="18" charset="0"/>
              </a:rPr>
              <a:t>Общие требования к постановке </a:t>
            </a:r>
            <a:br>
              <a:rPr lang="ru-RU" sz="3200" b="1" smtClean="0">
                <a:latin typeface="Times New Roman" pitchFamily="18" charset="0"/>
              </a:rPr>
            </a:br>
            <a:r>
              <a:rPr lang="ru-RU" sz="3200" b="1" smtClean="0">
                <a:latin typeface="Times New Roman" pitchFamily="18" charset="0"/>
              </a:rPr>
              <a:t>цели и задач занятия</a:t>
            </a:r>
          </a:p>
        </p:txBody>
      </p:sp>
      <p:sp>
        <p:nvSpPr>
          <p:cNvPr id="46082" name="Rectangle 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87450" y="1341438"/>
            <a:ext cx="7632700" cy="5111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2000" b="1" i="1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занятия</a:t>
            </a:r>
            <a:r>
              <a:rPr lang="ru-RU" sz="2000" b="1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и тема, может быть только одна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ставятся, исходя из цели и назначения занятия.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 может быть столько, сколько необходимо для осуществления задуманного.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должны соответствовать содержанию, формам и методам предполагаемой образовательной деятельности.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должны быть определены конкретно и четко, чтобы была возможность проверить (</a:t>
            </a:r>
            <a:r>
              <a:rPr lang="ru-RU" sz="1800" b="1" dirty="0" err="1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самопроверить</a:t>
            </a:r>
            <a:r>
              <a:rPr lang="ru-RU" sz="1800" b="1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их выполнение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Формулировка задач должна быть максимально краткой, но полной (развернутой во времени и пространстве).</a:t>
            </a:r>
          </a:p>
          <a:p>
            <a:pPr>
              <a:lnSpc>
                <a:spcPct val="80000"/>
              </a:lnSpc>
            </a:pPr>
            <a:r>
              <a:rPr lang="ru-RU" sz="1800" b="1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лучше поставить в определенной последовательности (классифицировать</a:t>
            </a:r>
            <a:r>
              <a:rPr lang="ru-RU" sz="1800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формулировке задачи должно быть ключевое слово, глагол, определяющий основные действия педагога и обучающихся (оказать, отработать, освоить, организовать и пр.).</a:t>
            </a:r>
          </a:p>
          <a:p>
            <a:pPr>
              <a:lnSpc>
                <a:spcPct val="8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Важным принципом постановки задач является учет возрастных особенностей развития воспитанников.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планирование задач учебного занятия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99592" y="981075"/>
            <a:ext cx="8065021" cy="554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b="1" i="1" dirty="0" smtClean="0"/>
              <a:t>       </a:t>
            </a:r>
            <a:r>
              <a:rPr lang="ru-RU" sz="1800" b="1" i="1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 задачи.</a:t>
            </a:r>
            <a:r>
              <a:rPr lang="ru-RU" sz="16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числу обучающих задач относят формирование теоретических знаний, характерных для данного вида деятельности: 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 ходе занятия усвоение (повторение, закрепление) следующих основных понятий, законов, теорий, терминов и т.д.;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 ходе выполнения заданий усвоение (закрепление) следующих движений, (операций, технологий, способов изготовления);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(продолжить формирование, закрепить) следующие специальные умения.</a:t>
            </a:r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800" b="1" i="1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 задачи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чаще всего связаны с психологическим развитием ребенка. 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познавательных способностей: внимание, память, мышление;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развития; 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(содействовать) развитию эмоций, чувств ребенка (радости, сопереживания), развитию мимики ребенка;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волевых качеств (настойчивость, целеустремленность, решительность); 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развитию творческих способностей (фантазии, воображения). </a:t>
            </a:r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800" b="1" i="1" dirty="0" smtClean="0">
                <a:solidFill>
                  <a:schemeClr val="fol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задачи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направлены на развитие личностных качеств ребенка, нравственности. </a:t>
            </a:r>
          </a:p>
          <a:p>
            <a:pPr>
              <a:lnSpc>
                <a:spcPct val="80000"/>
              </a:lnSpc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содействовать решению задач трудового воспитания (гигиена труда, культура труда и т.д.), патриотизма, гигиенических качеств, формированию ЗОЖ и др.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115888"/>
            <a:ext cx="8229600" cy="7921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</a:rPr>
              <a:t>МЕТОДЫ ОБУЧЕНИЯ И ИХ КЛАССИФИКАЦИЯ, ОБЛАСТЬ    ПРИМЕНЕНИЯ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27584" y="981075"/>
            <a:ext cx="8064896" cy="55435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folHlink"/>
                </a:solidFill>
                <a:latin typeface="Times New Roman" pitchFamily="18" charset="0"/>
              </a:rPr>
              <a:t>методы обучения</a:t>
            </a:r>
            <a:r>
              <a:rPr lang="ru-RU" sz="2000" b="1" i="1" dirty="0" smtClean="0">
                <a:latin typeface="Times New Roman" pitchFamily="18" charset="0"/>
              </a:rPr>
              <a:t> – </a:t>
            </a:r>
            <a:r>
              <a:rPr lang="ru-RU" sz="2000" dirty="0" smtClean="0">
                <a:latin typeface="Times New Roman" pitchFamily="18" charset="0"/>
              </a:rPr>
              <a:t>способы упорядоченной взаимосвязанной деятельности педагога и учащихся.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1800" dirty="0" smtClean="0">
                <a:latin typeface="Times New Roman" pitchFamily="18" charset="0"/>
              </a:rPr>
              <a:t>В последнее время активно используется педагогами ДО следующая </a:t>
            </a:r>
            <a:r>
              <a:rPr lang="ru-RU" sz="1800" dirty="0" smtClean="0">
                <a:solidFill>
                  <a:schemeClr val="folHlink"/>
                </a:solidFill>
                <a:latin typeface="Times New Roman" pitchFamily="18" charset="0"/>
              </a:rPr>
              <a:t>система методов обучения</a:t>
            </a:r>
            <a:r>
              <a:rPr lang="ru-RU" sz="1800" dirty="0" smtClean="0">
                <a:latin typeface="Times New Roman" pitchFamily="18" charset="0"/>
              </a:rPr>
              <a:t>, которая учитывает вариативность содержания и многогранный характер деятельности субъектов образовательного процесса.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В ней представлены: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 </a:t>
            </a:r>
            <a:r>
              <a:rPr lang="ru-RU" sz="2000" b="1" i="1" dirty="0" smtClean="0">
                <a:solidFill>
                  <a:schemeClr val="folHlink"/>
                </a:solidFill>
                <a:latin typeface="Times New Roman" pitchFamily="18" charset="0"/>
              </a:rPr>
              <a:t>Словесные методы обучения</a:t>
            </a:r>
            <a:r>
              <a:rPr lang="ru-RU" sz="2000" dirty="0" smtClean="0">
                <a:latin typeface="Times New Roman" pitchFamily="18" charset="0"/>
              </a:rPr>
              <a:t> (лекция, объяснение, рассказ, чтение; беседа, диалог (диалог педагога с обучающимися, диалог обучающихся друг с другом), консультация, работа с учебником и книгой).</a:t>
            </a:r>
          </a:p>
          <a:p>
            <a:pPr>
              <a:lnSpc>
                <a:spcPct val="90000"/>
              </a:lnSpc>
            </a:pPr>
            <a:r>
              <a:rPr lang="ru-RU" sz="2000" b="1" i="1" dirty="0" smtClean="0">
                <a:solidFill>
                  <a:schemeClr val="folHlink"/>
                </a:solidFill>
                <a:latin typeface="Times New Roman" pitchFamily="18" charset="0"/>
              </a:rPr>
              <a:t>Методы практической работы</a:t>
            </a:r>
            <a:r>
              <a:rPr lang="ru-RU" sz="2000" dirty="0" smtClean="0">
                <a:latin typeface="Times New Roman" pitchFamily="18" charset="0"/>
              </a:rPr>
              <a:t>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- упражнения (упражнение, тренинг, тренировка, репетиция);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- письменные работы (конспект, выписки, составление тезисов (доклада), реферат, письменные ответы на вопрос и т.д.);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- графические работы (составление таблиц, схем, диаграмм, графиков, чертежей, работа с географическими и историческими картами).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6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55576" y="333375"/>
            <a:ext cx="7931224" cy="6191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i="1" dirty="0" smtClean="0">
                <a:latin typeface="Times New Roman" pitchFamily="18" charset="0"/>
              </a:rPr>
              <a:t>Метод наблюдения</a:t>
            </a:r>
            <a:r>
              <a:rPr lang="ru-RU" sz="2000" dirty="0" smtClean="0">
                <a:latin typeface="Times New Roman" pitchFamily="18" charset="0"/>
              </a:rPr>
              <a:t> (запись наблюдений, ведение дневника наблюдений, зарисовка, рисунки, фото-, кино-, видеосъемка, проведение замеров (температуры воздуха; состояния воды, почвы и др.)).</a:t>
            </a:r>
          </a:p>
          <a:p>
            <a:pPr>
              <a:lnSpc>
                <a:spcPct val="80000"/>
              </a:lnSpc>
            </a:pPr>
            <a:r>
              <a:rPr lang="ru-RU" sz="2000" b="1" i="1" dirty="0" smtClean="0">
                <a:latin typeface="Times New Roman" pitchFamily="18" charset="0"/>
              </a:rPr>
              <a:t>Исследовательские методы</a:t>
            </a:r>
            <a:r>
              <a:rPr lang="ru-RU" sz="2000" dirty="0" smtClean="0">
                <a:latin typeface="Times New Roman" pitchFamily="18" charset="0"/>
              </a:rPr>
              <a:t> (лабораторные и экспериментальные занятия: опыты, их постановка, проведение и обработка результатов опытов; лабораторные занятия: работа с приборами, препаратами, техническими устройствами, эксперименты, опытническая работа на участке).</a:t>
            </a:r>
          </a:p>
          <a:p>
            <a:pPr>
              <a:lnSpc>
                <a:spcPct val="80000"/>
              </a:lnSpc>
            </a:pPr>
            <a:r>
              <a:rPr lang="ru-RU" sz="2000" b="1" i="1" dirty="0" smtClean="0">
                <a:latin typeface="Times New Roman" pitchFamily="18" charset="0"/>
              </a:rPr>
              <a:t>Метод проблемного обучения</a:t>
            </a:r>
            <a:r>
              <a:rPr lang="ru-RU" sz="2000" dirty="0" smtClean="0">
                <a:latin typeface="Times New Roman" pitchFamily="18" charset="0"/>
              </a:rPr>
              <a:t> (проблемное изложение материала: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     анализ истории научного изучения проблемы, выделение противоречий данной проблемы, эвристическая беседа: постановка проблемных вопросов, объяснение основных понятий, определений, терминов, создание проблемных ситуаций: постановка проблемного вопроса (задания, демонстрация опыта, использование наглядности);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solidFill>
                  <a:schemeClr val="folHlink"/>
                </a:solidFill>
                <a:latin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</a:rPr>
              <a:t>самостоятельная постановка, формулировка и решение проблемы обучающимися: поиск и отбор аргументов, фактов, доказательств, самостоятельный поиск ответа обучающимися на поставленную проблему, поиск ответов с использованием «опор» (опорных таблиц, алгоритмов)).</a:t>
            </a:r>
          </a:p>
          <a:p>
            <a:pPr>
              <a:lnSpc>
                <a:spcPct val="80000"/>
              </a:lnSpc>
            </a:pPr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4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3568" y="260350"/>
            <a:ext cx="8281045" cy="58658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i="1" dirty="0" smtClean="0">
                <a:solidFill>
                  <a:schemeClr val="folHlink"/>
                </a:solidFill>
                <a:latin typeface="Times New Roman" pitchFamily="18" charset="0"/>
              </a:rPr>
              <a:t>Методы программированного обучения</a:t>
            </a:r>
            <a:r>
              <a:rPr lang="ru-RU" sz="1800" dirty="0" smtClean="0">
                <a:latin typeface="Times New Roman" pitchFamily="18" charset="0"/>
              </a:rPr>
              <a:t> (объяснение ключевых вопросов программы обучения, остальной материал обучающиеся изучают самостоятельно; самостоятельное изучение определенной части учебного материала: выбор между правильным и неправильным ответом (линейное программирование); выбор одного ответа из нескольких ответов (разветвленное программирование)).</a:t>
            </a:r>
          </a:p>
          <a:p>
            <a:pPr>
              <a:lnSpc>
                <a:spcPct val="80000"/>
              </a:lnSpc>
            </a:pPr>
            <a:r>
              <a:rPr lang="ru-RU" sz="1800" b="1" i="1" dirty="0" smtClean="0">
                <a:solidFill>
                  <a:schemeClr val="folHlink"/>
                </a:solidFill>
                <a:latin typeface="Times New Roman" pitchFamily="18" charset="0"/>
              </a:rPr>
              <a:t>Проектно-конструкторские методы</a:t>
            </a:r>
            <a:r>
              <a:rPr lang="ru-RU" sz="1800" dirty="0" smtClean="0">
                <a:latin typeface="Times New Roman" pitchFamily="18" charset="0"/>
              </a:rPr>
              <a:t> (разработка проектов, программ; построение гипотез, моделирование ситуации, создание новых способов решения задачи, создание моделей, конструкций, конструирование игр; конструирование из бумаги, создание творческих работ: литературных произведений (рассказов, повестей, сказок), разработка сценариев спектаклей, праздников, художественное конструирование, создание произведений декоративно-прикладного искусства, проектирование (планирование) деятельности, конкретных дел).</a:t>
            </a:r>
          </a:p>
          <a:p>
            <a:pPr>
              <a:lnSpc>
                <a:spcPct val="80000"/>
              </a:lnSpc>
            </a:pPr>
            <a:r>
              <a:rPr lang="ru-RU" sz="1800" b="1" i="1" dirty="0" smtClean="0">
                <a:solidFill>
                  <a:schemeClr val="folHlink"/>
                </a:solidFill>
                <a:latin typeface="Times New Roman" pitchFamily="18" charset="0"/>
              </a:rPr>
              <a:t>Метод игры</a:t>
            </a:r>
            <a:r>
              <a:rPr lang="ru-RU" sz="1800" dirty="0" smtClean="0">
                <a:latin typeface="Times New Roman" pitchFamily="18" charset="0"/>
              </a:rPr>
              <a:t> (игры: дидактические, развивающие, познавательные, подвижные, народные и т. д., игры на развитие внимания, памяти, глазомера, воображения, игра-конкурс, игра путешествие, ролевая игра, деловая игра, настольные, электротехнические, компьютерные игры, игры-конструкторы).</a:t>
            </a:r>
          </a:p>
          <a:p>
            <a:pPr>
              <a:lnSpc>
                <a:spcPct val="80000"/>
              </a:lnSpc>
            </a:pPr>
            <a:r>
              <a:rPr lang="ru-RU" sz="1800" b="1" i="1" dirty="0" smtClean="0">
                <a:solidFill>
                  <a:schemeClr val="folHlink"/>
                </a:solidFill>
                <a:latin typeface="Times New Roman" pitchFamily="18" charset="0"/>
              </a:rPr>
              <a:t>Наглядный метод обучения</a:t>
            </a:r>
            <a:r>
              <a:rPr lang="ru-RU" sz="1800" dirty="0" smtClean="0">
                <a:latin typeface="Times New Roman" pitchFamily="18" charset="0"/>
              </a:rPr>
              <a:t> (наглядные материалы: картины, рисунки, плакаты, фотографии; таблицы, схемы, диаграммы, чертежи, графики; демонстрационные материалы: модели, приборы, предметы (образцы изделий, геометрические фигуры, муляжи и т. д.); демонстрационные опыты: по химии, физике, астрономии и др.; видеоматериалы, диафильмы, диапозитивы, учебные и другие фильмы).</a:t>
            </a:r>
          </a:p>
          <a:p>
            <a:pPr>
              <a:lnSpc>
                <a:spcPct val="80000"/>
              </a:lnSpc>
            </a:pPr>
            <a:r>
              <a:rPr lang="ru-RU" sz="1800" b="1" i="1" dirty="0" smtClean="0">
                <a:solidFill>
                  <a:schemeClr val="folHlink"/>
                </a:solidFill>
                <a:latin typeface="Times New Roman" pitchFamily="18" charset="0"/>
              </a:rPr>
              <a:t>Использование на занятиях средств искусства</a:t>
            </a:r>
            <a:r>
              <a:rPr lang="ru-RU" sz="1800" b="1" i="1" dirty="0" smtClean="0">
                <a:latin typeface="Times New Roman" pitchFamily="18" charset="0"/>
              </a:rPr>
              <a:t>; активных методов познавательной деятельности; психологических и социологических методов и приемов</a:t>
            </a:r>
            <a:r>
              <a:rPr lang="ru-RU" sz="1800" dirty="0" smtClean="0">
                <a:latin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ru-RU" sz="1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60350"/>
            <a:ext cx="8229600" cy="561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800" smtClean="0">
                <a:latin typeface="Times New Roman" pitchFamily="18" charset="0"/>
              </a:rPr>
              <a:t>Педагогические технологии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914400" y="1052513"/>
            <a:ext cx="7905750" cy="51450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2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информационно-коммуникативная;</a:t>
            </a:r>
          </a:p>
          <a:p>
            <a:pPr lvl="2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личностно-ориентированная;</a:t>
            </a:r>
          </a:p>
          <a:p>
            <a:pPr lvl="2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коммуникативная технология;</a:t>
            </a:r>
          </a:p>
          <a:p>
            <a:pPr lvl="2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технологии;</a:t>
            </a:r>
          </a:p>
          <a:p>
            <a:pPr lvl="2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приемы;</a:t>
            </a:r>
          </a:p>
          <a:p>
            <a:pPr lvl="2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проектные технологии;</a:t>
            </a:r>
          </a:p>
          <a:p>
            <a:pPr lvl="2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ТРИЗ технологии;</a:t>
            </a:r>
          </a:p>
          <a:p>
            <a:pPr lvl="2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группового взаимодействия;</a:t>
            </a:r>
          </a:p>
          <a:p>
            <a:pPr lvl="2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коллективного взаимодействия;</a:t>
            </a:r>
          </a:p>
          <a:p>
            <a:pPr lvl="2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социального партнерства;</a:t>
            </a:r>
          </a:p>
          <a:p>
            <a:pPr lvl="2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организации праздника;</a:t>
            </a:r>
          </a:p>
          <a:p>
            <a:pPr lvl="2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балльно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-рейтинговая технология;</a:t>
            </a:r>
          </a:p>
          <a:p>
            <a:pPr lvl="2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здоровьесберегающая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технология;</a:t>
            </a:r>
          </a:p>
          <a:p>
            <a:pPr lvl="2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1484313"/>
            <a:ext cx="8229600" cy="7921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b="1" smtClean="0">
                <a:solidFill>
                  <a:schemeClr val="tx2"/>
                </a:solidFill>
                <a:latin typeface="Times New Roman" pitchFamily="18" charset="0"/>
              </a:rPr>
              <a:t>Дополнительная общеразвивающая программа</a:t>
            </a:r>
          </a:p>
        </p:txBody>
      </p:sp>
      <p:sp>
        <p:nvSpPr>
          <p:cNvPr id="15362" name="Rectangle 4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68313" y="2636838"/>
            <a:ext cx="4038600" cy="34893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b="1" smtClean="0">
                <a:solidFill>
                  <a:schemeClr val="folHlink"/>
                </a:solidFill>
                <a:latin typeface="Times New Roman" pitchFamily="18" charset="0"/>
              </a:rPr>
              <a:t>Информационное обеспечение программы</a:t>
            </a:r>
          </a:p>
          <a:p>
            <a:pPr algn="ctr"/>
            <a:r>
              <a:rPr lang="ru-RU" sz="2800" smtClean="0">
                <a:latin typeface="Times New Roman" pitchFamily="18" charset="0"/>
              </a:rPr>
              <a:t>нормативно правовые основы реализации программы;</a:t>
            </a:r>
          </a:p>
          <a:p>
            <a:pPr algn="ctr"/>
            <a:r>
              <a:rPr lang="ru-RU" sz="2800" smtClean="0">
                <a:latin typeface="Times New Roman" pitchFamily="18" charset="0"/>
              </a:rPr>
              <a:t>список литературы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648200" y="2565400"/>
            <a:ext cx="4038600" cy="35607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800" b="1" smtClean="0">
                <a:solidFill>
                  <a:schemeClr val="folHlink"/>
                </a:solidFill>
                <a:latin typeface="Times New Roman" pitchFamily="18" charset="0"/>
              </a:rPr>
              <a:t>Учебно-методическое обеспечение программы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673100" y="54927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3600" b="1">
                <a:latin typeface="Times New Roman" pitchFamily="18" charset="0"/>
              </a:rPr>
              <a:t>Структура УМК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4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68313" y="188913"/>
            <a:ext cx="8229600" cy="6553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altLang="zh-CN" sz="1800" b="1" dirty="0" smtClean="0">
                <a:solidFill>
                  <a:srgbClr val="FF0000"/>
                </a:solidFill>
                <a:latin typeface="Times New Roman" pitchFamily="18" charset="0"/>
              </a:rPr>
              <a:t>Ошибки педагогов при проведении занятия:</a:t>
            </a:r>
          </a:p>
          <a:p>
            <a:pPr>
              <a:lnSpc>
                <a:spcPct val="80000"/>
              </a:lnSpc>
            </a:pPr>
            <a:r>
              <a:rPr lang="ru-RU" altLang="zh-CN" sz="1800" b="1" dirty="0" smtClean="0">
                <a:latin typeface="Times New Roman" pitchFamily="18" charset="0"/>
              </a:rPr>
              <a:t>не соответствие форм и методов работы поставленным целям и задачам;</a:t>
            </a:r>
          </a:p>
          <a:p>
            <a:pPr>
              <a:lnSpc>
                <a:spcPct val="80000"/>
              </a:lnSpc>
            </a:pPr>
            <a:r>
              <a:rPr lang="ru-RU" altLang="zh-CN" sz="1800" b="1" dirty="0" smtClean="0">
                <a:latin typeface="Times New Roman" pitchFamily="18" charset="0"/>
              </a:rPr>
              <a:t>неправильное распределение времени по этапам занятия;</a:t>
            </a:r>
          </a:p>
          <a:p>
            <a:pPr>
              <a:lnSpc>
                <a:spcPct val="80000"/>
              </a:lnSpc>
            </a:pPr>
            <a:r>
              <a:rPr lang="ru-RU" altLang="zh-CN" sz="1800" b="1" dirty="0" smtClean="0">
                <a:latin typeface="Times New Roman" pitchFamily="18" charset="0"/>
              </a:rPr>
              <a:t>пропущен организационный этап, нет настроя учащихся на учебную деятельность;</a:t>
            </a:r>
          </a:p>
          <a:p>
            <a:pPr>
              <a:lnSpc>
                <a:spcPct val="80000"/>
              </a:lnSpc>
            </a:pPr>
            <a:r>
              <a:rPr lang="ru-RU" altLang="zh-CN" sz="1800" b="1" dirty="0" smtClean="0">
                <a:latin typeface="Times New Roman" pitchFamily="18" charset="0"/>
              </a:rPr>
              <a:t>пропущен подготовительный этап: не объявлена тема и цель занятия, не обеспечена мотивация учебной деятельности;</a:t>
            </a:r>
          </a:p>
          <a:p>
            <a:pPr>
              <a:lnSpc>
                <a:spcPct val="80000"/>
              </a:lnSpc>
            </a:pPr>
            <a:r>
              <a:rPr lang="ru-RU" altLang="zh-CN" sz="1800" b="1" dirty="0" smtClean="0">
                <a:latin typeface="Times New Roman" pitchFamily="18" charset="0"/>
              </a:rPr>
              <a:t>информационный, познавательный материал (содержание занятия) недостаточно понятен;</a:t>
            </a:r>
          </a:p>
          <a:p>
            <a:pPr>
              <a:lnSpc>
                <a:spcPct val="80000"/>
              </a:lnSpc>
            </a:pPr>
            <a:r>
              <a:rPr lang="ru-RU" altLang="zh-CN" sz="1800" b="1" dirty="0" smtClean="0">
                <a:latin typeface="Times New Roman" pitchFamily="18" charset="0"/>
              </a:rPr>
              <a:t>педагог уделяет не достаточно внимания подбору, изготовлению дидактического, наглядного, раздаточного материала, подготовке заданий;</a:t>
            </a:r>
          </a:p>
          <a:p>
            <a:pPr>
              <a:lnSpc>
                <a:spcPct val="80000"/>
              </a:lnSpc>
            </a:pPr>
            <a:r>
              <a:rPr lang="ru-RU" altLang="zh-CN" sz="1800" b="1" dirty="0" smtClean="0">
                <a:latin typeface="Times New Roman" pitchFamily="18" charset="0"/>
              </a:rPr>
              <a:t>практические задания не соответствуют возрастным способностям учащихся;</a:t>
            </a:r>
          </a:p>
          <a:p>
            <a:pPr>
              <a:lnSpc>
                <a:spcPct val="80000"/>
              </a:lnSpc>
            </a:pPr>
            <a:r>
              <a:rPr lang="ru-RU" altLang="zh-CN" sz="1800" b="1" dirty="0" smtClean="0">
                <a:latin typeface="Times New Roman" pitchFamily="18" charset="0"/>
              </a:rPr>
              <a:t>задание имеет большой объем, результат не будет достигнут на данном занятии;</a:t>
            </a:r>
          </a:p>
          <a:p>
            <a:pPr>
              <a:lnSpc>
                <a:spcPct val="80000"/>
              </a:lnSpc>
            </a:pPr>
            <a:r>
              <a:rPr lang="ru-RU" altLang="zh-CN" sz="1800" b="1" dirty="0" smtClean="0">
                <a:latin typeface="Times New Roman" pitchFamily="18" charset="0"/>
              </a:rPr>
              <a:t>при проведении практического занятия педагогу необходимо уделять внимание каждому ученику;</a:t>
            </a:r>
          </a:p>
          <a:p>
            <a:pPr>
              <a:lnSpc>
                <a:spcPct val="80000"/>
              </a:lnSpc>
            </a:pPr>
            <a:r>
              <a:rPr lang="ru-RU" altLang="zh-CN" sz="1800" b="1" dirty="0" smtClean="0">
                <a:latin typeface="Times New Roman" pitchFamily="18" charset="0"/>
              </a:rPr>
              <a:t>отсутствие контрольного этапа не позволяет выявить качество и уровень овладения занятиями учащихся с целью дальнейшей корректировки обучения;</a:t>
            </a:r>
          </a:p>
          <a:p>
            <a:pPr>
              <a:lnSpc>
                <a:spcPct val="80000"/>
              </a:lnSpc>
            </a:pPr>
            <a:r>
              <a:rPr lang="ru-RU" altLang="zh-CN" sz="1800" b="1" dirty="0" smtClean="0">
                <a:latin typeface="Times New Roman" pitchFamily="18" charset="0"/>
              </a:rPr>
              <a:t>педагоги часто забывают про игровой этап, который необходим для определения перспективы последующей работы, а также для самоутверждения детей;</a:t>
            </a:r>
          </a:p>
          <a:p>
            <a:pPr>
              <a:lnSpc>
                <a:spcPct val="80000"/>
              </a:lnSpc>
            </a:pPr>
            <a:r>
              <a:rPr lang="ru-RU" altLang="zh-CN" sz="1800" b="1" dirty="0" smtClean="0">
                <a:latin typeface="Times New Roman" pitchFamily="18" charset="0"/>
              </a:rPr>
              <a:t>отсутствует физкультминутка, а нередко, и перерыв между частями занятия.</a:t>
            </a:r>
            <a:endParaRPr lang="ru-RU" sz="18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800" b="1" smtClean="0">
                <a:latin typeface="Times New Roman" pitchFamily="18" charset="0"/>
              </a:rPr>
              <a:t>Требования к тексту методической разработки</a:t>
            </a:r>
            <a:r>
              <a:rPr lang="ru-RU" smtClean="0"/>
              <a:t> 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15616" y="1417638"/>
            <a:ext cx="7704534" cy="47085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формат А4,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ориентация – книжная,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шрифт – </a:t>
            </a:r>
            <a:r>
              <a:rPr lang="en-US" sz="2000" dirty="0" smtClean="0">
                <a:latin typeface="Times New Roman" pitchFamily="18" charset="0"/>
              </a:rPr>
              <a:t>Times New Roman</a:t>
            </a:r>
            <a:r>
              <a:rPr lang="ru-RU" sz="2000" dirty="0" smtClean="0">
                <a:latin typeface="Times New Roman" pitchFamily="18" charset="0"/>
              </a:rPr>
              <a:t>, кегль – 12 или14,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интервал между строками одинарный,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поля слева – 2,5 см, справа – 2 см, сверху и снизу – 2 см, выравнивание – по ширине страницы без переносов. 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Методическая разработка может иметь приложения, в том числе – в электронном виде.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Объем приложений не лимитируется, но они должны соответствовать тексту (ссылки на них в тексте обязательны).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Ссылки на литературу в тексте следует давать в квадратных скобках.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Список использованных источников должен содержать 10-15 названий. Если разработка носит только практический характер, не требующий теоретических ссылок, то список использованных источников можно опустить.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Количество и объем разделов не лимитируется.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b="1" smtClean="0">
                <a:latin typeface="Times New Roman" pitchFamily="18" charset="0"/>
              </a:rPr>
              <a:t>Аннотация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043608" y="1417638"/>
            <a:ext cx="7836799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Аннотация — это краткое, обобщенное описание (характеристика) текста методической разработки, статьи и т.д.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Перед текстом аннотации даются выходные данные (автор, название, место и время издания) в номинативной форме. Эти данные можно включить и в первую часть аннотации.</a:t>
            </a:r>
          </a:p>
          <a:p>
            <a:pPr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</a:rPr>
              <a:t>Аннотация в МР, статье обычно состоит из двух частей. В первой части формулируется основная тема методической разработки, статьи; во второй части перечисляются (называются) основные положения.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4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87450" y="0"/>
            <a:ext cx="7499350" cy="6858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</a:pPr>
            <a:endParaRPr lang="ru-RU" sz="1600" b="1" i="1" smtClean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Образцы</a:t>
            </a:r>
            <a:r>
              <a:rPr lang="ru-RU" sz="1600" b="1" i="1" dirty="0" smtClean="0">
                <a:latin typeface="Times New Roman" pitchFamily="18" charset="0"/>
              </a:rPr>
              <a:t> аннотаций</a:t>
            </a:r>
            <a:r>
              <a:rPr lang="ru-RU" sz="1600" i="1" dirty="0" smtClean="0">
                <a:latin typeface="Times New Roman" pitchFamily="18" charset="0"/>
              </a:rPr>
              <a:t>: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В методической разработке исследуется (что?)…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Показан (что?)…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Большое место в работе занимает рассмотрение (чего?)…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smtClean="0">
                <a:latin typeface="Times New Roman" pitchFamily="18" charset="0"/>
              </a:rPr>
              <a:t/>
            </a:r>
            <a:br>
              <a:rPr lang="ru-RU" sz="1600" i="1" smtClean="0">
                <a:latin typeface="Times New Roman" pitchFamily="18" charset="0"/>
              </a:rPr>
            </a:br>
            <a:r>
              <a:rPr lang="ru-RU" sz="1600" i="1" smtClean="0">
                <a:latin typeface="Times New Roman" pitchFamily="18" charset="0"/>
              </a:rPr>
              <a:t>В</a:t>
            </a:r>
            <a:r>
              <a:rPr lang="ru-RU" sz="1600" i="1" dirty="0" smtClean="0">
                <a:latin typeface="Times New Roman" pitchFamily="18" charset="0"/>
              </a:rPr>
              <a:t> методической разработке анализируется (что?)…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Главное внимание обращается (на что?)…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Используя (что?), автор излагает (что?)…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Отмечается, что…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Подчеркивается, что…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В методической разработке дается (что?)…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Раскрываются (что?)…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Описываются (что?)…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Особое внимание уделяется вопросам (чего?)…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В работе нашли отражение разработка проблем (чего?), вопросы (чего?)…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Показывается (творческий) характер (чего?)…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Устанавливаются критерии (чего?)…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В методической разработке подробно освещаются (что?)…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Характеризуется (что?)…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Рассматривается (что?)…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/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В методической разработке на основе анализа (чего?) показан (что?)…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Констатируется, что…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Говорится о…</a:t>
            </a:r>
            <a:br>
              <a:rPr lang="ru-RU" sz="1600" i="1" dirty="0" smtClean="0">
                <a:latin typeface="Times New Roman" pitchFamily="18" charset="0"/>
              </a:rPr>
            </a:br>
            <a:r>
              <a:rPr lang="ru-RU" sz="1600" i="1" dirty="0" smtClean="0">
                <a:latin typeface="Times New Roman" pitchFamily="18" charset="0"/>
              </a:rPr>
              <a:t>В заключение кратко разбирается (что?)…</a:t>
            </a:r>
          </a:p>
          <a:p>
            <a:pPr algn="ctr">
              <a:lnSpc>
                <a:spcPct val="80000"/>
              </a:lnSpc>
            </a:pPr>
            <a:r>
              <a:rPr lang="ru-RU" sz="1600" b="1" i="1" dirty="0" smtClean="0">
                <a:latin typeface="Times New Roman" pitchFamily="18" charset="0"/>
              </a:rPr>
              <a:t>Методическая разработка может быть полезна (кому?)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87624" y="1242218"/>
            <a:ext cx="7499176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Источник: 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https://edunews.ru/additional-education/info/formy-zanyatij.html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© edunews.ru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https://edunews.ru/deti/programmy/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https://studme.org/238596/pedagogika/metody_priemy_obrazovatelnom_protsesse_dopolnitelnogo_obrazovaniya_detey</a:t>
            </a: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Содержимое 8"/>
          <p:cNvPicPr>
            <a:picLocks noGrp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03350" y="1628775"/>
            <a:ext cx="634365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1403350" y="1916113"/>
            <a:ext cx="2952750" cy="1800225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b="1" dirty="0">
              <a:solidFill>
                <a:schemeClr val="hlink"/>
              </a:solidFill>
              <a:latin typeface="Century Schoolbook" pitchFamily="18" charset="0"/>
              <a:cs typeface="Arial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Наглядно-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дидактические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материалы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</a:p>
          <a:p>
            <a:pPr algn="ctr">
              <a:defRPr/>
            </a:pPr>
            <a:endParaRPr lang="ru-RU" b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Oval 4"/>
          <p:cNvSpPr>
            <a:spLocks noChangeArrowheads="1"/>
          </p:cNvSpPr>
          <p:nvPr/>
        </p:nvSpPr>
        <p:spPr bwMode="auto">
          <a:xfrm>
            <a:off x="4716463" y="1916113"/>
            <a:ext cx="3311525" cy="1800225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ru-RU" sz="1600" b="1">
              <a:solidFill>
                <a:schemeClr val="hlink"/>
              </a:solidFill>
              <a:latin typeface="Century Schoolbook" pitchFamily="18" charset="0"/>
              <a:cs typeface="Arial" charset="0"/>
            </a:endParaRPr>
          </a:p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Методические </a:t>
            </a:r>
          </a:p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материалы</a:t>
            </a:r>
          </a:p>
          <a:p>
            <a:pPr algn="ctr">
              <a:defRPr/>
            </a:pPr>
            <a:endParaRPr lang="ru-RU" sz="2000" b="1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1331913" y="4076700"/>
            <a:ext cx="3024187" cy="1800225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Материалы </a:t>
            </a:r>
          </a:p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для проверки</a:t>
            </a:r>
          </a:p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знаний и умений </a:t>
            </a:r>
          </a:p>
          <a:p>
            <a:pPr algn="ctr">
              <a:defRPr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обучающихся</a:t>
            </a:r>
            <a:r>
              <a:rPr lang="ru-RU" sz="1600">
                <a:solidFill>
                  <a:srgbClr val="000000"/>
                </a:solidFill>
                <a:latin typeface="Century Schoolbook" pitchFamily="18" charset="0"/>
                <a:cs typeface="Arial" charset="0"/>
              </a:rPr>
              <a:t> </a:t>
            </a: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716463" y="4076700"/>
            <a:ext cx="3311525" cy="1800225"/>
          </a:xfrm>
          <a:prstGeom prst="round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Программное 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обеспечение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учебного процесса</a:t>
            </a:r>
          </a:p>
          <a:p>
            <a:pPr algn="ctr">
              <a:defRPr/>
            </a:pPr>
            <a:endParaRPr lang="ru-RU" sz="2000" b="1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6390" name="Rectangle 1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2400" b="1" smtClean="0">
                <a:latin typeface="Times New Roman" pitchFamily="18" charset="0"/>
              </a:rPr>
              <a:t>Формы методических материалов, используемых в процессе реализации программы</a:t>
            </a:r>
            <a:r>
              <a:rPr lang="ru-RU" sz="4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971550" y="188913"/>
            <a:ext cx="7715250" cy="12287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600" b="1" smtClean="0">
                <a:solidFill>
                  <a:srgbClr val="000000"/>
                </a:solidFill>
                <a:latin typeface="Times New Roman" pitchFamily="18" charset="0"/>
              </a:rPr>
              <a:t>Наглядно-дидактические </a:t>
            </a:r>
            <a:br>
              <a:rPr lang="ru-RU" sz="3600" b="1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3600" b="1" smtClean="0">
                <a:solidFill>
                  <a:srgbClr val="000000"/>
                </a:solidFill>
                <a:latin typeface="Times New Roman" pitchFamily="18" charset="0"/>
              </a:rPr>
              <a:t>материалы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87450" y="1600200"/>
            <a:ext cx="749935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</a:rPr>
              <a:t>Используются непосредственно </a:t>
            </a:r>
          </a:p>
          <a:p>
            <a:pPr algn="ctr">
              <a:lnSpc>
                <a:spcPct val="90000"/>
              </a:lnSpc>
              <a:buFont typeface="Arial" charset="0"/>
              <a:buNone/>
            </a:pPr>
            <a:r>
              <a:rPr lang="ru-RU" sz="2400" b="1" i="1" smtClean="0">
                <a:solidFill>
                  <a:schemeClr val="folHlink"/>
                </a:solidFill>
                <a:latin typeface="Times New Roman" pitchFamily="18" charset="0"/>
              </a:rPr>
              <a:t>в ходе учебных занятий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компьютерные презентации;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аудио и видео материалы, диафильмы, слайды, учебные фильмы;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иллюстрации, фотографии, рисунки, схемы, чертежи, таблицы, графики, наглядные пособия, муляжи, объемные модели;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памятки, рекомендации, инструкции по технике безопасности, технологические карты по выполнению практических учебных заданий, готовые шаблоны и трафареты и т.д. </a:t>
            </a:r>
          </a:p>
          <a:p>
            <a:pPr algn="ctr">
              <a:lnSpc>
                <a:spcPct val="90000"/>
              </a:lnSpc>
            </a:pPr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260350"/>
            <a:ext cx="8229600" cy="7064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600" b="1" smtClean="0">
                <a:solidFill>
                  <a:srgbClr val="000000"/>
                </a:solidFill>
                <a:latin typeface="Times New Roman" pitchFamily="18" charset="0"/>
              </a:rPr>
              <a:t>Методические материалы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042988" y="981075"/>
            <a:ext cx="7921625" cy="51450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</a:rPr>
              <a:t>используются на </a:t>
            </a:r>
            <a:r>
              <a:rPr lang="ru-RU" sz="2400" b="1" i="1" smtClean="0">
                <a:solidFill>
                  <a:schemeClr val="folHlink"/>
                </a:solidFill>
                <a:latin typeface="Times New Roman" pitchFamily="18" charset="0"/>
              </a:rPr>
              <a:t>этапе подготовки</a:t>
            </a:r>
            <a:r>
              <a:rPr lang="ru-RU" sz="2400" smtClean="0">
                <a:solidFill>
                  <a:schemeClr val="folHlink"/>
                </a:solidFill>
                <a:latin typeface="Times New Roman" pitchFamily="18" charset="0"/>
              </a:rPr>
              <a:t> различных событий – учебных занятий, итоговых занятий, массовых форм работы, конкурсно - состязательных мероприятий</a:t>
            </a:r>
          </a:p>
          <a:p>
            <a:r>
              <a:rPr lang="ru-RU" sz="2400" smtClean="0">
                <a:latin typeface="Times New Roman" pitchFamily="18" charset="0"/>
              </a:rPr>
              <a:t>планы и технологические карты учебных занятий;</a:t>
            </a:r>
          </a:p>
          <a:p>
            <a:r>
              <a:rPr lang="ru-RU" sz="2400" smtClean="0">
                <a:latin typeface="Times New Roman" pitchFamily="18" charset="0"/>
              </a:rPr>
              <a:t>положения о конкурсах, соревнованиях, фестивалях;</a:t>
            </a:r>
          </a:p>
          <a:p>
            <a:r>
              <a:rPr lang="ru-RU" sz="2400" smtClean="0">
                <a:latin typeface="Times New Roman" pitchFamily="18" charset="0"/>
              </a:rPr>
              <a:t>методические разработки педагога по вопросам изучения отдельных тем;</a:t>
            </a:r>
          </a:p>
          <a:p>
            <a:r>
              <a:rPr lang="ru-RU" sz="2400" smtClean="0">
                <a:latin typeface="Times New Roman" pitchFamily="18" charset="0"/>
              </a:rPr>
              <a:t>информационные материалы о коллективе (буклеты, реклама, статьи);</a:t>
            </a:r>
          </a:p>
          <a:p>
            <a:r>
              <a:rPr lang="ru-RU" sz="2400" smtClean="0">
                <a:latin typeface="Times New Roman" pitchFamily="18" charset="0"/>
              </a:rPr>
              <a:t>сценарии и планы проведения концертов, праздников, массовых игр, летопись объединения, планы проведения родительских собраний, памятки;</a:t>
            </a:r>
          </a:p>
          <a:p>
            <a:r>
              <a:rPr lang="ru-RU" sz="2400" smtClean="0">
                <a:latin typeface="Times New Roman" pitchFamily="18" charset="0"/>
              </a:rPr>
              <a:t>планы проведения выставок и т.д. </a:t>
            </a:r>
          </a:p>
          <a:p>
            <a:endParaRPr lang="ru-RU" sz="2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33375"/>
            <a:ext cx="8229600" cy="1084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600" b="1" smtClean="0">
                <a:solidFill>
                  <a:srgbClr val="000000"/>
                </a:solidFill>
                <a:latin typeface="Times New Roman" pitchFamily="18" charset="0"/>
              </a:rPr>
              <a:t>Материалы для проверки</a:t>
            </a:r>
            <a:br>
              <a:rPr lang="ru-RU" sz="3600" b="1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3600" b="1" smtClean="0">
                <a:solidFill>
                  <a:srgbClr val="000000"/>
                </a:solidFill>
                <a:latin typeface="Times New Roman" pitchFamily="18" charset="0"/>
              </a:rPr>
              <a:t> знаний и умений обучающихся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116013" y="1600200"/>
            <a:ext cx="7920037" cy="19002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вопросы для проверки знаний обучающихся в ходе итоговых занятий;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тесты и контрольные работы, бланки диагностических и творческих заданий;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latin typeface="Times New Roman" pitchFamily="18" charset="0"/>
              </a:rPr>
              <a:t>дидактические игры и т.д.</a:t>
            </a:r>
          </a:p>
          <a:p>
            <a:pPr>
              <a:lnSpc>
                <a:spcPct val="90000"/>
              </a:lnSpc>
            </a:pPr>
            <a:endParaRPr lang="ru-RU" sz="2400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800" smtClean="0"/>
          </a:p>
          <a:p>
            <a:pPr>
              <a:lnSpc>
                <a:spcPct val="90000"/>
              </a:lnSpc>
            </a:pPr>
            <a:endParaRPr lang="ru-RU" sz="2800" smtClean="0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 rot="10800000" flipV="1">
            <a:off x="611188" y="357346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Программное обеспечение</a:t>
            </a:r>
            <a:br>
              <a:rPr lang="ru-RU" sz="3200" b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ru-RU" sz="3200" b="1">
                <a:solidFill>
                  <a:srgbClr val="000000"/>
                </a:solidFill>
                <a:latin typeface="Times New Roman" pitchFamily="18" charset="0"/>
              </a:rPr>
              <a:t>учебного процесса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042988" y="4581525"/>
            <a:ext cx="7570787" cy="190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800">
              <a:latin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800">
              <a:latin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3200">
              <a:latin typeface="Calibri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3200">
              <a:latin typeface="Calibri" pitchFamily="34" charset="0"/>
            </a:endParaRP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1042988" y="4652963"/>
            <a:ext cx="7570787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ru-RU" sz="2800">
                <a:latin typeface="Times New Roman" pitchFamily="18" charset="0"/>
              </a:rPr>
              <a:t>компьютерные программы, используемые в процессе обучения.  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2800">
              <a:latin typeface="Times New Roman" pitchFamily="18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3200">
              <a:latin typeface="Calibri" pitchFamily="34" charset="0"/>
            </a:endParaRP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 bwMode="auto">
          <a:xfrm>
            <a:off x="755650" y="0"/>
            <a:ext cx="8064500" cy="1484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Методическая разработка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это пособие, раскрывающее формы, средства, методы обучения, технологии обучения и воспитания применительно к конкретной теме занятия, теме учебной программы, преподаванию курса в целом</a:t>
            </a:r>
          </a:p>
        </p:txBody>
      </p:sp>
      <p:sp>
        <p:nvSpPr>
          <p:cNvPr id="20482" name="Содержимое 6"/>
          <p:cNvSpPr>
            <a:spLocks noGrp="1"/>
          </p:cNvSpPr>
          <p:nvPr>
            <p:ph idx="1"/>
          </p:nvPr>
        </p:nvSpPr>
        <p:spPr bwMode="auto">
          <a:xfrm>
            <a:off x="1042988" y="1484313"/>
            <a:ext cx="7643812" cy="49688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Arial" charset="0"/>
              <a:buNone/>
            </a:pPr>
            <a:r>
              <a:rPr lang="ru-RU" sz="20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Методическая разработка может представлять собой:</a:t>
            </a:r>
            <a:endParaRPr lang="ru-RU" sz="2000" i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mtClean="0"/>
          </a:p>
        </p:txBody>
      </p:sp>
      <p:graphicFrame>
        <p:nvGraphicFramePr>
          <p:cNvPr id="8" name="Схема 7"/>
          <p:cNvGraphicFramePr/>
          <p:nvPr/>
        </p:nvGraphicFramePr>
        <p:xfrm>
          <a:off x="1198736" y="1910482"/>
          <a:ext cx="7560840" cy="49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30A0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2232</TotalTime>
  <Words>3627</Words>
  <Application>Microsoft Office PowerPoint</Application>
  <PresentationFormat>Экран (4:3)</PresentationFormat>
  <Paragraphs>538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1" baseType="lpstr">
      <vt:lpstr>宋体</vt:lpstr>
      <vt:lpstr>Arial</vt:lpstr>
      <vt:lpstr>Calibri</vt:lpstr>
      <vt:lpstr>Century Schoolbook</vt:lpstr>
      <vt:lpstr>Times New Roman</vt:lpstr>
      <vt:lpstr>Wingdings</vt:lpstr>
      <vt:lpstr>1_Тема Office</vt:lpstr>
      <vt:lpstr>«Учебно-методический комплекс  педагога дополнительного образования» </vt:lpstr>
      <vt:lpstr>Презентация PowerPoint</vt:lpstr>
      <vt:lpstr>Презентация PowerPoint</vt:lpstr>
      <vt:lpstr>Дополнительная общеразвивающая программа</vt:lpstr>
      <vt:lpstr>Формы методических материалов, используемых в процессе реализации программы </vt:lpstr>
      <vt:lpstr>Наглядно-дидактические  материалы</vt:lpstr>
      <vt:lpstr>Методические материалы</vt:lpstr>
      <vt:lpstr>Материалы для проверки  знаний и умений обучающихся</vt:lpstr>
      <vt:lpstr>Методическая разработка - это пособие, раскрывающее формы, средства, методы обучения, технологии обучения и воспитания применительно к конкретной теме занятия, теме учебной программы, преподаванию курса в целом</vt:lpstr>
      <vt:lpstr>Методическая разработка. Требования  </vt:lpstr>
      <vt:lpstr>Структура методической разработки </vt:lpstr>
      <vt:lpstr>Методические рекомендации рассчитаны на конкретного адресата — педагога, специалиста, руководителя и т.д.</vt:lpstr>
      <vt:lpstr>Структура методических рекомендаций: </vt:lpstr>
      <vt:lpstr>Методическое пособие - комплексный вид методической продукции, включающий в себя особым образом систематизированный материал, раскрывающий суть, отличительные особенности и методики какого-либо образовательного курса</vt:lpstr>
      <vt:lpstr>Учебное и учебно-методическое пособие </vt:lpstr>
      <vt:lpstr>ПОНЯТИЕ – ОТКРЫТОЕ ЗАНЯТИЕ </vt:lpstr>
      <vt:lpstr>Этапы планирования открытого занятия</vt:lpstr>
      <vt:lpstr>Количество этапов учебного занятия зависит от его типа и места в образовательном процессе, а так же, выбранной педагогом, формы проведения занятия. В современной педагогике выделяют более 10 возможных этапов учебного занятия  </vt:lpstr>
      <vt:lpstr>модель учебного занятия</vt:lpstr>
      <vt:lpstr>модель учебного занятия</vt:lpstr>
      <vt:lpstr>Презентация PowerPoint</vt:lpstr>
      <vt:lpstr>Презентация PowerPoint</vt:lpstr>
      <vt:lpstr>Рекомендации по структуре и оформлению конспекта открытого занятия </vt:lpstr>
      <vt:lpstr>Форма титульного листа </vt:lpstr>
      <vt:lpstr>План-конспект занятия </vt:lpstr>
      <vt:lpstr>План занятия и ход занятия</vt:lpstr>
      <vt:lpstr>примерная схема самоанализа занятия</vt:lpstr>
      <vt:lpstr>Презентация PowerPoint</vt:lpstr>
      <vt:lpstr>Виды занятий</vt:lpstr>
      <vt:lpstr>Какие существуют типы занятий</vt:lpstr>
      <vt:lpstr>формы занятий  </vt:lpstr>
      <vt:lpstr>формы занятий  </vt:lpstr>
      <vt:lpstr>Формы проведения учебных занятий подбираются педагогом с учетом возрастных психологических особенностей обучающихся, цели и задач ДОП, специфики предмета и других факторов. Наиболее общими в ДО могут быть следующие формы занятий:</vt:lpstr>
      <vt:lpstr>Общие требования к постановке  цели и задач занятия</vt:lpstr>
      <vt:lpstr>Комплексное планирование задач учебного занятия </vt:lpstr>
      <vt:lpstr>МЕТОДЫ ОБУЧЕНИЯ И ИХ КЛАССИФИКАЦИЯ, ОБЛАСТЬ    ПРИМЕНЕНИЯ</vt:lpstr>
      <vt:lpstr>Презентация PowerPoint</vt:lpstr>
      <vt:lpstr>Презентация PowerPoint</vt:lpstr>
      <vt:lpstr>Педагогические технологии</vt:lpstr>
      <vt:lpstr>Презентация PowerPoint</vt:lpstr>
      <vt:lpstr>Требования к тексту методической разработки </vt:lpstr>
      <vt:lpstr>Аннотация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РЦДО</cp:lastModifiedBy>
  <cp:revision>219</cp:revision>
  <dcterms:created xsi:type="dcterms:W3CDTF">2014-07-06T18:18:01Z</dcterms:created>
  <dcterms:modified xsi:type="dcterms:W3CDTF">2022-04-06T02:25:07Z</dcterms:modified>
</cp:coreProperties>
</file>